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68" r:id="rId4"/>
  </p:sldMasterIdLst>
  <p:notesMasterIdLst>
    <p:notesMasterId r:id="rId47"/>
  </p:notesMasterIdLst>
  <p:sldIdLst>
    <p:sldId id="256" r:id="rId5"/>
    <p:sldId id="257" r:id="rId6"/>
    <p:sldId id="258" r:id="rId7"/>
    <p:sldId id="271" r:id="rId8"/>
    <p:sldId id="259" r:id="rId9"/>
    <p:sldId id="260" r:id="rId10"/>
    <p:sldId id="267" r:id="rId11"/>
    <p:sldId id="268" r:id="rId12"/>
    <p:sldId id="270" r:id="rId13"/>
    <p:sldId id="269" r:id="rId14"/>
    <p:sldId id="262" r:id="rId15"/>
    <p:sldId id="265" r:id="rId16"/>
    <p:sldId id="296" r:id="rId17"/>
    <p:sldId id="261" r:id="rId18"/>
    <p:sldId id="263" r:id="rId19"/>
    <p:sldId id="264" r:id="rId20"/>
    <p:sldId id="266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5CF2B27-D9E5-4655-9D23-5A796C5F71CF}">
          <p14:sldIdLst>
            <p14:sldId id="256"/>
            <p14:sldId id="257"/>
            <p14:sldId id="258"/>
            <p14:sldId id="271"/>
            <p14:sldId id="259"/>
            <p14:sldId id="260"/>
            <p14:sldId id="267"/>
            <p14:sldId id="268"/>
            <p14:sldId id="270"/>
            <p14:sldId id="269"/>
            <p14:sldId id="262"/>
            <p14:sldId id="265"/>
            <p14:sldId id="296"/>
            <p14:sldId id="261"/>
            <p14:sldId id="263"/>
            <p14:sldId id="264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48" autoAdjust="0"/>
  </p:normalViewPr>
  <p:slideViewPr>
    <p:cSldViewPr snapToGrid="0">
      <p:cViewPr varScale="1">
        <p:scale>
          <a:sx n="136" d="100"/>
          <a:sy n="136" d="100"/>
        </p:scale>
        <p:origin x="122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yuan Liang" userId="139f170267364c01" providerId="LiveId" clId="{35E3711B-4363-4A23-8C3B-3276BCADE389}"/>
    <pc:docChg chg="undo custSel addSld delSld modSld modSection">
      <pc:chgData name="Wenyuan Liang" userId="139f170267364c01" providerId="LiveId" clId="{35E3711B-4363-4A23-8C3B-3276BCADE389}" dt="2024-04-17T11:14:04.274" v="5030" actId="1076"/>
      <pc:docMkLst>
        <pc:docMk/>
      </pc:docMkLst>
      <pc:sldChg chg="modNotesTx">
        <pc:chgData name="Wenyuan Liang" userId="139f170267364c01" providerId="LiveId" clId="{35E3711B-4363-4A23-8C3B-3276BCADE389}" dt="2024-04-17T06:51:41.858" v="2673" actId="20577"/>
        <pc:sldMkLst>
          <pc:docMk/>
          <pc:sldMk cId="3786583460" sldId="256"/>
        </pc:sldMkLst>
      </pc:sldChg>
      <pc:sldChg chg="modSp mod modNotesTx">
        <pc:chgData name="Wenyuan Liang" userId="139f170267364c01" providerId="LiveId" clId="{35E3711B-4363-4A23-8C3B-3276BCADE389}" dt="2024-04-17T11:13:35.961" v="5027" actId="14100"/>
        <pc:sldMkLst>
          <pc:docMk/>
          <pc:sldMk cId="918382821" sldId="257"/>
        </pc:sldMkLst>
        <pc:spChg chg="mod">
          <ac:chgData name="Wenyuan Liang" userId="139f170267364c01" providerId="LiveId" clId="{35E3711B-4363-4A23-8C3B-3276BCADE389}" dt="2024-04-17T11:13:35.961" v="5027" actId="14100"/>
          <ac:spMkLst>
            <pc:docMk/>
            <pc:sldMk cId="918382821" sldId="257"/>
            <ac:spMk id="3" creationId="{8F594582-18A6-48B8-BAA8-D30FE809386F}"/>
          </ac:spMkLst>
        </pc:spChg>
      </pc:sldChg>
      <pc:sldChg chg="modSp mod modNotesTx">
        <pc:chgData name="Wenyuan Liang" userId="139f170267364c01" providerId="LiveId" clId="{35E3711B-4363-4A23-8C3B-3276BCADE389}" dt="2024-04-17T06:54:12.173" v="3046" actId="20577"/>
        <pc:sldMkLst>
          <pc:docMk/>
          <pc:sldMk cId="1230746109" sldId="258"/>
        </pc:sldMkLst>
        <pc:spChg chg="mod">
          <ac:chgData name="Wenyuan Liang" userId="139f170267364c01" providerId="LiveId" clId="{35E3711B-4363-4A23-8C3B-3276BCADE389}" dt="2024-04-17T05:00:55.098" v="209" actId="20577"/>
          <ac:spMkLst>
            <pc:docMk/>
            <pc:sldMk cId="1230746109" sldId="258"/>
            <ac:spMk id="3" creationId="{900EAE07-8971-4248-807C-6AF099DDC89D}"/>
          </ac:spMkLst>
        </pc:spChg>
      </pc:sldChg>
      <pc:sldChg chg="modNotesTx">
        <pc:chgData name="Wenyuan Liang" userId="139f170267364c01" providerId="LiveId" clId="{35E3711B-4363-4A23-8C3B-3276BCADE389}" dt="2024-04-17T07:00:38.644" v="3274" actId="20577"/>
        <pc:sldMkLst>
          <pc:docMk/>
          <pc:sldMk cId="1151416187" sldId="259"/>
        </pc:sldMkLst>
      </pc:sldChg>
      <pc:sldChg chg="modSp mod modNotesTx">
        <pc:chgData name="Wenyuan Liang" userId="139f170267364c01" providerId="LiveId" clId="{35E3711B-4363-4A23-8C3B-3276BCADE389}" dt="2024-04-17T07:10:21.841" v="4238" actId="20577"/>
        <pc:sldMkLst>
          <pc:docMk/>
          <pc:sldMk cId="704247687" sldId="260"/>
        </pc:sldMkLst>
        <pc:spChg chg="mod">
          <ac:chgData name="Wenyuan Liang" userId="139f170267364c01" providerId="LiveId" clId="{35E3711B-4363-4A23-8C3B-3276BCADE389}" dt="2024-04-17T07:10:21.841" v="4238" actId="20577"/>
          <ac:spMkLst>
            <pc:docMk/>
            <pc:sldMk cId="704247687" sldId="260"/>
            <ac:spMk id="3" creationId="{4FCEE1E8-FB85-4988-A2F2-15C5A052C506}"/>
          </ac:spMkLst>
        </pc:spChg>
      </pc:sldChg>
      <pc:sldChg chg="modSp mod">
        <pc:chgData name="Wenyuan Liang" userId="139f170267364c01" providerId="LiveId" clId="{35E3711B-4363-4A23-8C3B-3276BCADE389}" dt="2024-04-17T11:12:42.516" v="5010" actId="13926"/>
        <pc:sldMkLst>
          <pc:docMk/>
          <pc:sldMk cId="2183129217" sldId="262"/>
        </pc:sldMkLst>
        <pc:spChg chg="mod">
          <ac:chgData name="Wenyuan Liang" userId="139f170267364c01" providerId="LiveId" clId="{35E3711B-4363-4A23-8C3B-3276BCADE389}" dt="2024-04-17T11:12:42.516" v="5010" actId="13926"/>
          <ac:spMkLst>
            <pc:docMk/>
            <pc:sldMk cId="2183129217" sldId="262"/>
            <ac:spMk id="3" creationId="{09C47774-944D-42FE-BA1B-676C26C1188B}"/>
          </ac:spMkLst>
        </pc:spChg>
      </pc:sldChg>
      <pc:sldChg chg="modSp mod">
        <pc:chgData name="Wenyuan Liang" userId="139f170267364c01" providerId="LiveId" clId="{35E3711B-4363-4A23-8C3B-3276BCADE389}" dt="2024-04-17T11:04:58.484" v="4905" actId="20577"/>
        <pc:sldMkLst>
          <pc:docMk/>
          <pc:sldMk cId="3840732163" sldId="263"/>
        </pc:sldMkLst>
        <pc:spChg chg="mod">
          <ac:chgData name="Wenyuan Liang" userId="139f170267364c01" providerId="LiveId" clId="{35E3711B-4363-4A23-8C3B-3276BCADE389}" dt="2024-04-17T11:04:58.484" v="4905" actId="20577"/>
          <ac:spMkLst>
            <pc:docMk/>
            <pc:sldMk cId="3840732163" sldId="263"/>
            <ac:spMk id="3" creationId="{AEB9A8A0-80D4-465C-BC01-F6F9045315AE}"/>
          </ac:spMkLst>
        </pc:spChg>
      </pc:sldChg>
      <pc:sldChg chg="modSp mod">
        <pc:chgData name="Wenyuan Liang" userId="139f170267364c01" providerId="LiveId" clId="{35E3711B-4363-4A23-8C3B-3276BCADE389}" dt="2024-04-17T07:31:32.476" v="4899" actId="20577"/>
        <pc:sldMkLst>
          <pc:docMk/>
          <pc:sldMk cId="3201488411" sldId="264"/>
        </pc:sldMkLst>
        <pc:spChg chg="mod">
          <ac:chgData name="Wenyuan Liang" userId="139f170267364c01" providerId="LiveId" clId="{35E3711B-4363-4A23-8C3B-3276BCADE389}" dt="2024-04-17T07:31:32.476" v="4899" actId="20577"/>
          <ac:spMkLst>
            <pc:docMk/>
            <pc:sldMk cId="3201488411" sldId="264"/>
            <ac:spMk id="3" creationId="{AEB9A8A0-80D4-465C-BC01-F6F9045315AE}"/>
          </ac:spMkLst>
        </pc:spChg>
      </pc:sldChg>
      <pc:sldChg chg="addSp delSp mod modNotesTx">
        <pc:chgData name="Wenyuan Liang" userId="139f170267364c01" providerId="LiveId" clId="{35E3711B-4363-4A23-8C3B-3276BCADE389}" dt="2024-04-17T11:12:01.481" v="5007" actId="20577"/>
        <pc:sldMkLst>
          <pc:docMk/>
          <pc:sldMk cId="2985106165" sldId="265"/>
        </pc:sldMkLst>
        <pc:spChg chg="add del">
          <ac:chgData name="Wenyuan Liang" userId="139f170267364c01" providerId="LiveId" clId="{35E3711B-4363-4A23-8C3B-3276BCADE389}" dt="2024-04-17T11:10:26.242" v="4907" actId="22"/>
          <ac:spMkLst>
            <pc:docMk/>
            <pc:sldMk cId="2985106165" sldId="265"/>
            <ac:spMk id="9" creationId="{33754D7C-608A-48B0-821D-9A38402BE321}"/>
          </ac:spMkLst>
        </pc:spChg>
      </pc:sldChg>
      <pc:sldChg chg="modSp mod">
        <pc:chgData name="Wenyuan Liang" userId="139f170267364c01" providerId="LiveId" clId="{35E3711B-4363-4A23-8C3B-3276BCADE389}" dt="2024-04-17T07:10:41.829" v="4248" actId="13926"/>
        <pc:sldMkLst>
          <pc:docMk/>
          <pc:sldMk cId="2879042482" sldId="267"/>
        </pc:sldMkLst>
        <pc:spChg chg="mod">
          <ac:chgData name="Wenyuan Liang" userId="139f170267364c01" providerId="LiveId" clId="{35E3711B-4363-4A23-8C3B-3276BCADE389}" dt="2024-04-17T07:10:41.829" v="4248" actId="13926"/>
          <ac:spMkLst>
            <pc:docMk/>
            <pc:sldMk cId="2879042482" sldId="267"/>
            <ac:spMk id="3" creationId="{4FCEE1E8-FB85-4988-A2F2-15C5A052C506}"/>
          </ac:spMkLst>
        </pc:spChg>
      </pc:sldChg>
      <pc:sldChg chg="modSp mod">
        <pc:chgData name="Wenyuan Liang" userId="139f170267364c01" providerId="LiveId" clId="{35E3711B-4363-4A23-8C3B-3276BCADE389}" dt="2024-04-17T07:25:28.511" v="4774" actId="20577"/>
        <pc:sldMkLst>
          <pc:docMk/>
          <pc:sldMk cId="3879713456" sldId="268"/>
        </pc:sldMkLst>
        <pc:spChg chg="mod">
          <ac:chgData name="Wenyuan Liang" userId="139f170267364c01" providerId="LiveId" clId="{35E3711B-4363-4A23-8C3B-3276BCADE389}" dt="2024-04-17T07:22:37.194" v="4571" actId="1076"/>
          <ac:spMkLst>
            <pc:docMk/>
            <pc:sldMk cId="3879713456" sldId="268"/>
            <ac:spMk id="2" creationId="{414F7AFC-F11E-412C-B984-04C9910F4CFD}"/>
          </ac:spMkLst>
        </pc:spChg>
        <pc:spChg chg="mod">
          <ac:chgData name="Wenyuan Liang" userId="139f170267364c01" providerId="LiveId" clId="{35E3711B-4363-4A23-8C3B-3276BCADE389}" dt="2024-04-17T07:25:28.511" v="4774" actId="20577"/>
          <ac:spMkLst>
            <pc:docMk/>
            <pc:sldMk cId="3879713456" sldId="268"/>
            <ac:spMk id="3" creationId="{4FCEE1E8-FB85-4988-A2F2-15C5A052C506}"/>
          </ac:spMkLst>
        </pc:spChg>
        <pc:picChg chg="mod">
          <ac:chgData name="Wenyuan Liang" userId="139f170267364c01" providerId="LiveId" clId="{35E3711B-4363-4A23-8C3B-3276BCADE389}" dt="2024-04-17T07:22:37.194" v="4571" actId="1076"/>
          <ac:picMkLst>
            <pc:docMk/>
            <pc:sldMk cId="3879713456" sldId="268"/>
            <ac:picMk id="10" creationId="{E6AC8DCE-739A-49BC-8C29-D8E35ACE72FD}"/>
          </ac:picMkLst>
        </pc:picChg>
        <pc:picChg chg="mod">
          <ac:chgData name="Wenyuan Liang" userId="139f170267364c01" providerId="LiveId" clId="{35E3711B-4363-4A23-8C3B-3276BCADE389}" dt="2024-04-17T07:23:01.723" v="4574" actId="1076"/>
          <ac:picMkLst>
            <pc:docMk/>
            <pc:sldMk cId="3879713456" sldId="268"/>
            <ac:picMk id="14" creationId="{1556B7DA-1D0C-45CE-8C79-7A5F97380F96}"/>
          </ac:picMkLst>
        </pc:picChg>
      </pc:sldChg>
      <pc:sldChg chg="modSp mod">
        <pc:chgData name="Wenyuan Liang" userId="139f170267364c01" providerId="LiveId" clId="{35E3711B-4363-4A23-8C3B-3276BCADE389}" dt="2024-04-17T07:28:24.405" v="4810" actId="20577"/>
        <pc:sldMkLst>
          <pc:docMk/>
          <pc:sldMk cId="1279592236" sldId="269"/>
        </pc:sldMkLst>
        <pc:spChg chg="mod">
          <ac:chgData name="Wenyuan Liang" userId="139f170267364c01" providerId="LiveId" clId="{35E3711B-4363-4A23-8C3B-3276BCADE389}" dt="2024-04-17T07:28:24.405" v="4810" actId="20577"/>
          <ac:spMkLst>
            <pc:docMk/>
            <pc:sldMk cId="1279592236" sldId="269"/>
            <ac:spMk id="3" creationId="{4FCEE1E8-FB85-4988-A2F2-15C5A052C506}"/>
          </ac:spMkLst>
        </pc:spChg>
      </pc:sldChg>
      <pc:sldChg chg="modSp mod">
        <pc:chgData name="Wenyuan Liang" userId="139f170267364c01" providerId="LiveId" clId="{35E3711B-4363-4A23-8C3B-3276BCADE389}" dt="2024-04-17T07:27:36.203" v="4801" actId="20577"/>
        <pc:sldMkLst>
          <pc:docMk/>
          <pc:sldMk cId="833496141" sldId="270"/>
        </pc:sldMkLst>
        <pc:spChg chg="mod">
          <ac:chgData name="Wenyuan Liang" userId="139f170267364c01" providerId="LiveId" clId="{35E3711B-4363-4A23-8C3B-3276BCADE389}" dt="2024-04-17T07:27:36.203" v="4801" actId="20577"/>
          <ac:spMkLst>
            <pc:docMk/>
            <pc:sldMk cId="833496141" sldId="270"/>
            <ac:spMk id="3" creationId="{4FCEE1E8-FB85-4988-A2F2-15C5A052C506}"/>
          </ac:spMkLst>
        </pc:spChg>
        <pc:picChg chg="mod">
          <ac:chgData name="Wenyuan Liang" userId="139f170267364c01" providerId="LiveId" clId="{35E3711B-4363-4A23-8C3B-3276BCADE389}" dt="2024-04-17T07:14:29.995" v="4273" actId="1076"/>
          <ac:picMkLst>
            <pc:docMk/>
            <pc:sldMk cId="833496141" sldId="270"/>
            <ac:picMk id="5" creationId="{6F9111F1-2599-4877-A9DB-29D671201FF2}"/>
          </ac:picMkLst>
        </pc:picChg>
      </pc:sldChg>
      <pc:sldChg chg="modSp mod modNotesTx">
        <pc:chgData name="Wenyuan Liang" userId="139f170267364c01" providerId="LiveId" clId="{35E3711B-4363-4A23-8C3B-3276BCADE389}" dt="2024-04-17T06:57:08.587" v="3129" actId="1076"/>
        <pc:sldMkLst>
          <pc:docMk/>
          <pc:sldMk cId="2518464165" sldId="271"/>
        </pc:sldMkLst>
        <pc:spChg chg="mod">
          <ac:chgData name="Wenyuan Liang" userId="139f170267364c01" providerId="LiveId" clId="{35E3711B-4363-4A23-8C3B-3276BCADE389}" dt="2024-04-17T06:54:24.511" v="3052" actId="20577"/>
          <ac:spMkLst>
            <pc:docMk/>
            <pc:sldMk cId="2518464165" sldId="271"/>
            <ac:spMk id="2" creationId="{6BED9A5D-6269-4325-BC0F-8823789E5241}"/>
          </ac:spMkLst>
        </pc:spChg>
        <pc:spChg chg="mod">
          <ac:chgData name="Wenyuan Liang" userId="139f170267364c01" providerId="LiveId" clId="{35E3711B-4363-4A23-8C3B-3276BCADE389}" dt="2024-04-17T06:56:52.599" v="3128" actId="20577"/>
          <ac:spMkLst>
            <pc:docMk/>
            <pc:sldMk cId="2518464165" sldId="271"/>
            <ac:spMk id="3" creationId="{CF7C8506-7680-4EB3-82A2-910C56FC639B}"/>
          </ac:spMkLst>
        </pc:spChg>
        <pc:picChg chg="mod">
          <ac:chgData name="Wenyuan Liang" userId="139f170267364c01" providerId="LiveId" clId="{35E3711B-4363-4A23-8C3B-3276BCADE389}" dt="2024-04-17T04:57:54.888" v="9" actId="1076"/>
          <ac:picMkLst>
            <pc:docMk/>
            <pc:sldMk cId="2518464165" sldId="271"/>
            <ac:picMk id="6" creationId="{55022C51-9EE2-474F-AEF3-02D4D09FDAA0}"/>
          </ac:picMkLst>
        </pc:picChg>
        <pc:picChg chg="mod">
          <ac:chgData name="Wenyuan Liang" userId="139f170267364c01" providerId="LiveId" clId="{35E3711B-4363-4A23-8C3B-3276BCADE389}" dt="2024-04-17T06:57:08.587" v="3129" actId="1076"/>
          <ac:picMkLst>
            <pc:docMk/>
            <pc:sldMk cId="2518464165" sldId="271"/>
            <ac:picMk id="8" creationId="{BCD15653-98F4-4115-97F9-9A88F6E9A359}"/>
          </ac:picMkLst>
        </pc:picChg>
      </pc:sldChg>
      <pc:sldChg chg="modSp mod">
        <pc:chgData name="Wenyuan Liang" userId="139f170267364c01" providerId="LiveId" clId="{35E3711B-4363-4A23-8C3B-3276BCADE389}" dt="2024-04-17T05:12:29.097" v="309" actId="20577"/>
        <pc:sldMkLst>
          <pc:docMk/>
          <pc:sldMk cId="192657694" sldId="278"/>
        </pc:sldMkLst>
        <pc:spChg chg="mod">
          <ac:chgData name="Wenyuan Liang" userId="139f170267364c01" providerId="LiveId" clId="{35E3711B-4363-4A23-8C3B-3276BCADE389}" dt="2024-04-17T05:08:02.082" v="245" actId="20577"/>
          <ac:spMkLst>
            <pc:docMk/>
            <pc:sldMk cId="192657694" sldId="278"/>
            <ac:spMk id="2" creationId="{A61F2368-0745-44B8-BBD0-1E4F59CB3809}"/>
          </ac:spMkLst>
        </pc:spChg>
        <pc:spChg chg="mod">
          <ac:chgData name="Wenyuan Liang" userId="139f170267364c01" providerId="LiveId" clId="{35E3711B-4363-4A23-8C3B-3276BCADE389}" dt="2024-04-17T05:12:29.097" v="309" actId="20577"/>
          <ac:spMkLst>
            <pc:docMk/>
            <pc:sldMk cId="192657694" sldId="278"/>
            <ac:spMk id="3" creationId="{6AADE143-C00B-4BFE-8536-BC4ACA4EE3C9}"/>
          </ac:spMkLst>
        </pc:spChg>
      </pc:sldChg>
      <pc:sldChg chg="modSp mod">
        <pc:chgData name="Wenyuan Liang" userId="139f170267364c01" providerId="LiveId" clId="{35E3711B-4363-4A23-8C3B-3276BCADE389}" dt="2024-04-17T05:11:13.530" v="288" actId="115"/>
        <pc:sldMkLst>
          <pc:docMk/>
          <pc:sldMk cId="3932548603" sldId="279"/>
        </pc:sldMkLst>
        <pc:spChg chg="mod">
          <ac:chgData name="Wenyuan Liang" userId="139f170267364c01" providerId="LiveId" clId="{35E3711B-4363-4A23-8C3B-3276BCADE389}" dt="2024-04-17T05:08:08.828" v="249" actId="20577"/>
          <ac:spMkLst>
            <pc:docMk/>
            <pc:sldMk cId="3932548603" sldId="279"/>
            <ac:spMk id="2" creationId="{A61F2368-0745-44B8-BBD0-1E4F59CB3809}"/>
          </ac:spMkLst>
        </pc:spChg>
        <pc:spChg chg="mod">
          <ac:chgData name="Wenyuan Liang" userId="139f170267364c01" providerId="LiveId" clId="{35E3711B-4363-4A23-8C3B-3276BCADE389}" dt="2024-04-17T05:11:13.530" v="288" actId="115"/>
          <ac:spMkLst>
            <pc:docMk/>
            <pc:sldMk cId="3932548603" sldId="279"/>
            <ac:spMk id="3" creationId="{6AADE143-C00B-4BFE-8536-BC4ACA4EE3C9}"/>
          </ac:spMkLst>
        </pc:spChg>
      </pc:sldChg>
      <pc:sldChg chg="modSp mod">
        <pc:chgData name="Wenyuan Liang" userId="139f170267364c01" providerId="LiveId" clId="{35E3711B-4363-4A23-8C3B-3276BCADE389}" dt="2024-04-17T05:10:09.176" v="284" actId="20577"/>
        <pc:sldMkLst>
          <pc:docMk/>
          <pc:sldMk cId="1810100564" sldId="280"/>
        </pc:sldMkLst>
        <pc:spChg chg="mod">
          <ac:chgData name="Wenyuan Liang" userId="139f170267364c01" providerId="LiveId" clId="{35E3711B-4363-4A23-8C3B-3276BCADE389}" dt="2024-04-17T05:08:14.725" v="252" actId="20577"/>
          <ac:spMkLst>
            <pc:docMk/>
            <pc:sldMk cId="1810100564" sldId="280"/>
            <ac:spMk id="2" creationId="{1DC997B4-A75A-4B8C-8EF8-A8834A6B1FE4}"/>
          </ac:spMkLst>
        </pc:spChg>
        <pc:spChg chg="mod">
          <ac:chgData name="Wenyuan Liang" userId="139f170267364c01" providerId="LiveId" clId="{35E3711B-4363-4A23-8C3B-3276BCADE389}" dt="2024-04-17T05:10:09.176" v="284" actId="20577"/>
          <ac:spMkLst>
            <pc:docMk/>
            <pc:sldMk cId="1810100564" sldId="280"/>
            <ac:spMk id="3" creationId="{842A2B2E-DFCB-4071-834F-D6035A697D19}"/>
          </ac:spMkLst>
        </pc:spChg>
      </pc:sldChg>
      <pc:sldChg chg="modSp mod">
        <pc:chgData name="Wenyuan Liang" userId="139f170267364c01" providerId="LiveId" clId="{35E3711B-4363-4A23-8C3B-3276BCADE389}" dt="2024-04-17T05:09:16.313" v="260" actId="13926"/>
        <pc:sldMkLst>
          <pc:docMk/>
          <pc:sldMk cId="3994498750" sldId="281"/>
        </pc:sldMkLst>
        <pc:spChg chg="mod">
          <ac:chgData name="Wenyuan Liang" userId="139f170267364c01" providerId="LiveId" clId="{35E3711B-4363-4A23-8C3B-3276BCADE389}" dt="2024-04-17T05:09:16.313" v="260" actId="13926"/>
          <ac:spMkLst>
            <pc:docMk/>
            <pc:sldMk cId="3994498750" sldId="281"/>
            <ac:spMk id="3" creationId="{5406525E-E9AF-4406-91AC-EE2E6BD3953B}"/>
          </ac:spMkLst>
        </pc:spChg>
      </pc:sldChg>
      <pc:sldChg chg="modSp mod">
        <pc:chgData name="Wenyuan Liang" userId="139f170267364c01" providerId="LiveId" clId="{35E3711B-4363-4A23-8C3B-3276BCADE389}" dt="2024-04-17T04:55:58.331" v="5" actId="20577"/>
        <pc:sldMkLst>
          <pc:docMk/>
          <pc:sldMk cId="2674112433" sldId="286"/>
        </pc:sldMkLst>
        <pc:spChg chg="mod">
          <ac:chgData name="Wenyuan Liang" userId="139f170267364c01" providerId="LiveId" clId="{35E3711B-4363-4A23-8C3B-3276BCADE389}" dt="2024-04-17T04:55:58.331" v="5" actId="20577"/>
          <ac:spMkLst>
            <pc:docMk/>
            <pc:sldMk cId="2674112433" sldId="286"/>
            <ac:spMk id="3" creationId="{0DDDF050-FF4F-46C8-AA56-AC8E2E9ECC72}"/>
          </ac:spMkLst>
        </pc:spChg>
      </pc:sldChg>
      <pc:sldChg chg="modSp mod">
        <pc:chgData name="Wenyuan Liang" userId="139f170267364c01" providerId="LiveId" clId="{35E3711B-4363-4A23-8C3B-3276BCADE389}" dt="2024-04-17T05:44:39.642" v="366" actId="20577"/>
        <pc:sldMkLst>
          <pc:docMk/>
          <pc:sldMk cId="3048645905" sldId="287"/>
        </pc:sldMkLst>
        <pc:spChg chg="mod">
          <ac:chgData name="Wenyuan Liang" userId="139f170267364c01" providerId="LiveId" clId="{35E3711B-4363-4A23-8C3B-3276BCADE389}" dt="2024-04-17T05:44:39.642" v="366" actId="20577"/>
          <ac:spMkLst>
            <pc:docMk/>
            <pc:sldMk cId="3048645905" sldId="287"/>
            <ac:spMk id="9" creationId="{CAFF7C23-871D-4F85-8C9D-0769A05C3972}"/>
          </ac:spMkLst>
        </pc:spChg>
      </pc:sldChg>
      <pc:sldChg chg="addSp modSp mod modNotesTx">
        <pc:chgData name="Wenyuan Liang" userId="139f170267364c01" providerId="LiveId" clId="{35E3711B-4363-4A23-8C3B-3276BCADE389}" dt="2024-04-17T06:08:29.396" v="1100" actId="1076"/>
        <pc:sldMkLst>
          <pc:docMk/>
          <pc:sldMk cId="2231569870" sldId="289"/>
        </pc:sldMkLst>
        <pc:spChg chg="mod">
          <ac:chgData name="Wenyuan Liang" userId="139f170267364c01" providerId="LiveId" clId="{35E3711B-4363-4A23-8C3B-3276BCADE389}" dt="2024-04-17T06:08:29.396" v="1100" actId="1076"/>
          <ac:spMkLst>
            <pc:docMk/>
            <pc:sldMk cId="2231569870" sldId="289"/>
            <ac:spMk id="3" creationId="{DCFFC726-6C45-4982-AE07-4AC3EDEB8E76}"/>
          </ac:spMkLst>
        </pc:spChg>
        <pc:picChg chg="mod ord">
          <ac:chgData name="Wenyuan Liang" userId="139f170267364c01" providerId="LiveId" clId="{35E3711B-4363-4A23-8C3B-3276BCADE389}" dt="2024-04-17T06:04:43.783" v="814" actId="1076"/>
          <ac:picMkLst>
            <pc:docMk/>
            <pc:sldMk cId="2231569870" sldId="289"/>
            <ac:picMk id="5" creationId="{E2827223-2E86-4DDC-B3F6-B77CC77E992B}"/>
          </ac:picMkLst>
        </pc:picChg>
        <pc:picChg chg="add mod ord">
          <ac:chgData name="Wenyuan Liang" userId="139f170267364c01" providerId="LiveId" clId="{35E3711B-4363-4A23-8C3B-3276BCADE389}" dt="2024-04-17T06:08:26.301" v="1099" actId="1076"/>
          <ac:picMkLst>
            <pc:docMk/>
            <pc:sldMk cId="2231569870" sldId="289"/>
            <ac:picMk id="6" creationId="{E508EEB6-BBF5-4986-A4B4-FB87B626DA06}"/>
          </ac:picMkLst>
        </pc:picChg>
      </pc:sldChg>
      <pc:sldChg chg="addSp modSp new mod modClrScheme chgLayout">
        <pc:chgData name="Wenyuan Liang" userId="139f170267364c01" providerId="LiveId" clId="{35E3711B-4363-4A23-8C3B-3276BCADE389}" dt="2024-04-17T06:16:21.245" v="1381" actId="20577"/>
        <pc:sldMkLst>
          <pc:docMk/>
          <pc:sldMk cId="3438848578" sldId="290"/>
        </pc:sldMkLst>
        <pc:spChg chg="mod ord">
          <ac:chgData name="Wenyuan Liang" userId="139f170267364c01" providerId="LiveId" clId="{35E3711B-4363-4A23-8C3B-3276BCADE389}" dt="2024-04-17T06:09:34.972" v="1153" actId="700"/>
          <ac:spMkLst>
            <pc:docMk/>
            <pc:sldMk cId="3438848578" sldId="290"/>
            <ac:spMk id="2" creationId="{09537128-1224-4190-9327-F92DF1BD79D5}"/>
          </ac:spMkLst>
        </pc:spChg>
        <pc:spChg chg="mod ord">
          <ac:chgData name="Wenyuan Liang" userId="139f170267364c01" providerId="LiveId" clId="{35E3711B-4363-4A23-8C3B-3276BCADE389}" dt="2024-04-17T06:16:02.233" v="1371" actId="20577"/>
          <ac:spMkLst>
            <pc:docMk/>
            <pc:sldMk cId="3438848578" sldId="290"/>
            <ac:spMk id="3" creationId="{7851FDDE-D8F5-49EE-A634-6A644C725CF2}"/>
          </ac:spMkLst>
        </pc:spChg>
        <pc:spChg chg="add mod ord">
          <ac:chgData name="Wenyuan Liang" userId="139f170267364c01" providerId="LiveId" clId="{35E3711B-4363-4A23-8C3B-3276BCADE389}" dt="2024-04-17T06:16:21.245" v="1381" actId="20577"/>
          <ac:spMkLst>
            <pc:docMk/>
            <pc:sldMk cId="3438848578" sldId="290"/>
            <ac:spMk id="4" creationId="{7F453C30-E49F-4A8B-A44A-B7AE1FC8391E}"/>
          </ac:spMkLst>
        </pc:spChg>
        <pc:picChg chg="add mod">
          <ac:chgData name="Wenyuan Liang" userId="139f170267364c01" providerId="LiveId" clId="{35E3711B-4363-4A23-8C3B-3276BCADE389}" dt="2024-04-17T06:13:13.950" v="1252" actId="1076"/>
          <ac:picMkLst>
            <pc:docMk/>
            <pc:sldMk cId="3438848578" sldId="290"/>
            <ac:picMk id="6" creationId="{3A19ABEB-8E41-46AE-B31F-2AB578BCEA03}"/>
          </ac:picMkLst>
        </pc:picChg>
        <pc:picChg chg="add mod">
          <ac:chgData name="Wenyuan Liang" userId="139f170267364c01" providerId="LiveId" clId="{35E3711B-4363-4A23-8C3B-3276BCADE389}" dt="2024-04-17T06:13:12.172" v="1251" actId="1076"/>
          <ac:picMkLst>
            <pc:docMk/>
            <pc:sldMk cId="3438848578" sldId="290"/>
            <ac:picMk id="8" creationId="{A9188A11-A39E-44A8-A094-1C322771985F}"/>
          </ac:picMkLst>
        </pc:picChg>
      </pc:sldChg>
      <pc:sldChg chg="addSp delSp modSp add mod">
        <pc:chgData name="Wenyuan Liang" userId="139f170267364c01" providerId="LiveId" clId="{35E3711B-4363-4A23-8C3B-3276BCADE389}" dt="2024-04-17T06:24:58.216" v="1522" actId="20577"/>
        <pc:sldMkLst>
          <pc:docMk/>
          <pc:sldMk cId="1801474888" sldId="291"/>
        </pc:sldMkLst>
        <pc:spChg chg="mod">
          <ac:chgData name="Wenyuan Liang" userId="139f170267364c01" providerId="LiveId" clId="{35E3711B-4363-4A23-8C3B-3276BCADE389}" dt="2024-04-17T06:17:05.894" v="1403" actId="20577"/>
          <ac:spMkLst>
            <pc:docMk/>
            <pc:sldMk cId="1801474888" sldId="291"/>
            <ac:spMk id="2" creationId="{09537128-1224-4190-9327-F92DF1BD79D5}"/>
          </ac:spMkLst>
        </pc:spChg>
        <pc:spChg chg="mod">
          <ac:chgData name="Wenyuan Liang" userId="139f170267364c01" providerId="LiveId" clId="{35E3711B-4363-4A23-8C3B-3276BCADE389}" dt="2024-04-17T06:23:52.293" v="1467" actId="1076"/>
          <ac:spMkLst>
            <pc:docMk/>
            <pc:sldMk cId="1801474888" sldId="291"/>
            <ac:spMk id="3" creationId="{7851FDDE-D8F5-49EE-A634-6A644C725CF2}"/>
          </ac:spMkLst>
        </pc:spChg>
        <pc:spChg chg="mod">
          <ac:chgData name="Wenyuan Liang" userId="139f170267364c01" providerId="LiveId" clId="{35E3711B-4363-4A23-8C3B-3276BCADE389}" dt="2024-04-17T06:24:58.216" v="1522" actId="20577"/>
          <ac:spMkLst>
            <pc:docMk/>
            <pc:sldMk cId="1801474888" sldId="291"/>
            <ac:spMk id="4" creationId="{7F453C30-E49F-4A8B-A44A-B7AE1FC8391E}"/>
          </ac:spMkLst>
        </pc:spChg>
        <pc:picChg chg="del">
          <ac:chgData name="Wenyuan Liang" userId="139f170267364c01" providerId="LiveId" clId="{35E3711B-4363-4A23-8C3B-3276BCADE389}" dt="2024-04-17T06:21:07.084" v="1404" actId="478"/>
          <ac:picMkLst>
            <pc:docMk/>
            <pc:sldMk cId="1801474888" sldId="291"/>
            <ac:picMk id="6" creationId="{3A19ABEB-8E41-46AE-B31F-2AB578BCEA03}"/>
          </ac:picMkLst>
        </pc:picChg>
        <pc:picChg chg="add mod ord">
          <ac:chgData name="Wenyuan Liang" userId="139f170267364c01" providerId="LiveId" clId="{35E3711B-4363-4A23-8C3B-3276BCADE389}" dt="2024-04-17T06:23:42.998" v="1466" actId="1076"/>
          <ac:picMkLst>
            <pc:docMk/>
            <pc:sldMk cId="1801474888" sldId="291"/>
            <ac:picMk id="7" creationId="{0125A2A2-D55D-4468-BB18-C365B7E7B76B}"/>
          </ac:picMkLst>
        </pc:picChg>
        <pc:picChg chg="del">
          <ac:chgData name="Wenyuan Liang" userId="139f170267364c01" providerId="LiveId" clId="{35E3711B-4363-4A23-8C3B-3276BCADE389}" dt="2024-04-17T06:21:34.296" v="1415" actId="478"/>
          <ac:picMkLst>
            <pc:docMk/>
            <pc:sldMk cId="1801474888" sldId="291"/>
            <ac:picMk id="8" creationId="{A9188A11-A39E-44A8-A094-1C322771985F}"/>
          </ac:picMkLst>
        </pc:picChg>
        <pc:picChg chg="add mod">
          <ac:chgData name="Wenyuan Liang" userId="139f170267364c01" providerId="LiveId" clId="{35E3711B-4363-4A23-8C3B-3276BCADE389}" dt="2024-04-17T06:21:40.701" v="1419" actId="1076"/>
          <ac:picMkLst>
            <pc:docMk/>
            <pc:sldMk cId="1801474888" sldId="291"/>
            <ac:picMk id="10" creationId="{C8D83B5B-CA2C-4961-91DA-CDFDE2CDC921}"/>
          </ac:picMkLst>
        </pc:picChg>
      </pc:sldChg>
      <pc:sldChg chg="modSp new del mod">
        <pc:chgData name="Wenyuan Liang" userId="139f170267364c01" providerId="LiveId" clId="{35E3711B-4363-4A23-8C3B-3276BCADE389}" dt="2024-04-17T06:16:58.752" v="1398" actId="47"/>
        <pc:sldMkLst>
          <pc:docMk/>
          <pc:sldMk cId="3501095731" sldId="291"/>
        </pc:sldMkLst>
        <pc:spChg chg="mod">
          <ac:chgData name="Wenyuan Liang" userId="139f170267364c01" providerId="LiveId" clId="{35E3711B-4363-4A23-8C3B-3276BCADE389}" dt="2024-04-17T06:16:53.446" v="1397" actId="20577"/>
          <ac:spMkLst>
            <pc:docMk/>
            <pc:sldMk cId="3501095731" sldId="291"/>
            <ac:spMk id="2" creationId="{04562168-72F8-49AE-BEAD-DDE39CA0ADA4}"/>
          </ac:spMkLst>
        </pc:spChg>
      </pc:sldChg>
      <pc:sldChg chg="addSp delSp modSp new mod modClrScheme chgLayout">
        <pc:chgData name="Wenyuan Liang" userId="139f170267364c01" providerId="LiveId" clId="{35E3711B-4363-4A23-8C3B-3276BCADE389}" dt="2024-04-17T06:28:20.097" v="1708" actId="20577"/>
        <pc:sldMkLst>
          <pc:docMk/>
          <pc:sldMk cId="2904662684" sldId="292"/>
        </pc:sldMkLst>
        <pc:spChg chg="mod ord">
          <ac:chgData name="Wenyuan Liang" userId="139f170267364c01" providerId="LiveId" clId="{35E3711B-4363-4A23-8C3B-3276BCADE389}" dt="2024-04-17T06:28:20.097" v="1708" actId="20577"/>
          <ac:spMkLst>
            <pc:docMk/>
            <pc:sldMk cId="2904662684" sldId="292"/>
            <ac:spMk id="2" creationId="{D960C37C-814B-4631-935D-288CAE33C9CF}"/>
          </ac:spMkLst>
        </pc:spChg>
        <pc:spChg chg="del mod ord">
          <ac:chgData name="Wenyuan Liang" userId="139f170267364c01" providerId="LiveId" clId="{35E3711B-4363-4A23-8C3B-3276BCADE389}" dt="2024-04-17T06:24:16.182" v="1483" actId="700"/>
          <ac:spMkLst>
            <pc:docMk/>
            <pc:sldMk cId="2904662684" sldId="292"/>
            <ac:spMk id="3" creationId="{358C304A-9872-491E-84A4-952508260F6A}"/>
          </ac:spMkLst>
        </pc:spChg>
        <pc:spChg chg="del">
          <ac:chgData name="Wenyuan Liang" userId="139f170267364c01" providerId="LiveId" clId="{35E3711B-4363-4A23-8C3B-3276BCADE389}" dt="2024-04-17T06:24:16.182" v="1483" actId="700"/>
          <ac:spMkLst>
            <pc:docMk/>
            <pc:sldMk cId="2904662684" sldId="292"/>
            <ac:spMk id="4" creationId="{12052159-FD15-42E7-B714-7FE9B9DE7B06}"/>
          </ac:spMkLst>
        </pc:spChg>
        <pc:spChg chg="add mod ord">
          <ac:chgData name="Wenyuan Liang" userId="139f170267364c01" providerId="LiveId" clId="{35E3711B-4363-4A23-8C3B-3276BCADE389}" dt="2024-04-17T06:27:55.140" v="1698" actId="1076"/>
          <ac:spMkLst>
            <pc:docMk/>
            <pc:sldMk cId="2904662684" sldId="292"/>
            <ac:spMk id="5" creationId="{32308456-7F33-4C76-A325-60136FCB7A53}"/>
          </ac:spMkLst>
        </pc:spChg>
        <pc:picChg chg="add mod">
          <ac:chgData name="Wenyuan Liang" userId="139f170267364c01" providerId="LiveId" clId="{35E3711B-4363-4A23-8C3B-3276BCADE389}" dt="2024-04-17T06:28:10.341" v="1706" actId="1076"/>
          <ac:picMkLst>
            <pc:docMk/>
            <pc:sldMk cId="2904662684" sldId="292"/>
            <ac:picMk id="7" creationId="{04989B3E-E4EF-4478-BB01-BAF1AF1AD1ED}"/>
          </ac:picMkLst>
        </pc:picChg>
      </pc:sldChg>
      <pc:sldChg chg="addSp modSp new mod">
        <pc:chgData name="Wenyuan Liang" userId="139f170267364c01" providerId="LiveId" clId="{35E3711B-4363-4A23-8C3B-3276BCADE389}" dt="2024-04-17T06:31:22.654" v="1923" actId="20577"/>
        <pc:sldMkLst>
          <pc:docMk/>
          <pc:sldMk cId="2689895799" sldId="293"/>
        </pc:sldMkLst>
        <pc:spChg chg="mod">
          <ac:chgData name="Wenyuan Liang" userId="139f170267364c01" providerId="LiveId" clId="{35E3711B-4363-4A23-8C3B-3276BCADE389}" dt="2024-04-17T06:28:42.713" v="1743" actId="20577"/>
          <ac:spMkLst>
            <pc:docMk/>
            <pc:sldMk cId="2689895799" sldId="293"/>
            <ac:spMk id="2" creationId="{4F050788-F3A8-480B-BA39-36DC7CDF002E}"/>
          </ac:spMkLst>
        </pc:spChg>
        <pc:spChg chg="mod">
          <ac:chgData name="Wenyuan Liang" userId="139f170267364c01" providerId="LiveId" clId="{35E3711B-4363-4A23-8C3B-3276BCADE389}" dt="2024-04-17T06:31:22.654" v="1923" actId="20577"/>
          <ac:spMkLst>
            <pc:docMk/>
            <pc:sldMk cId="2689895799" sldId="293"/>
            <ac:spMk id="3" creationId="{5C96284B-19CD-479C-B5E2-60C9F28D0FB1}"/>
          </ac:spMkLst>
        </pc:spChg>
        <pc:picChg chg="add mod">
          <ac:chgData name="Wenyuan Liang" userId="139f170267364c01" providerId="LiveId" clId="{35E3711B-4363-4A23-8C3B-3276BCADE389}" dt="2024-04-17T06:29:14.709" v="1748" actId="1076"/>
          <ac:picMkLst>
            <pc:docMk/>
            <pc:sldMk cId="2689895799" sldId="293"/>
            <ac:picMk id="5" creationId="{205B9971-36CB-4FBB-BEB3-F3E79A3107A2}"/>
          </ac:picMkLst>
        </pc:picChg>
      </pc:sldChg>
      <pc:sldChg chg="addSp delSp modSp add mod">
        <pc:chgData name="Wenyuan Liang" userId="139f170267364c01" providerId="LiveId" clId="{35E3711B-4363-4A23-8C3B-3276BCADE389}" dt="2024-04-17T11:14:04.274" v="5030" actId="1076"/>
        <pc:sldMkLst>
          <pc:docMk/>
          <pc:sldMk cId="1585125245" sldId="294"/>
        </pc:sldMkLst>
        <pc:spChg chg="mod">
          <ac:chgData name="Wenyuan Liang" userId="139f170267364c01" providerId="LiveId" clId="{35E3711B-4363-4A23-8C3B-3276BCADE389}" dt="2024-04-17T06:34:24.002" v="2118" actId="20577"/>
          <ac:spMkLst>
            <pc:docMk/>
            <pc:sldMk cId="1585125245" sldId="294"/>
            <ac:spMk id="3" creationId="{5C96284B-19CD-479C-B5E2-60C9F28D0FB1}"/>
          </ac:spMkLst>
        </pc:spChg>
        <pc:picChg chg="del">
          <ac:chgData name="Wenyuan Liang" userId="139f170267364c01" providerId="LiveId" clId="{35E3711B-4363-4A23-8C3B-3276BCADE389}" dt="2024-04-17T06:31:45.029" v="1956" actId="478"/>
          <ac:picMkLst>
            <pc:docMk/>
            <pc:sldMk cId="1585125245" sldId="294"/>
            <ac:picMk id="5" creationId="{205B9971-36CB-4FBB-BEB3-F3E79A3107A2}"/>
          </ac:picMkLst>
        </pc:picChg>
        <pc:picChg chg="add mod">
          <ac:chgData name="Wenyuan Liang" userId="139f170267364c01" providerId="LiveId" clId="{35E3711B-4363-4A23-8C3B-3276BCADE389}" dt="2024-04-17T11:14:04.274" v="5030" actId="1076"/>
          <ac:picMkLst>
            <pc:docMk/>
            <pc:sldMk cId="1585125245" sldId="294"/>
            <ac:picMk id="6" creationId="{EC1809B9-662B-4F31-8B91-716EA09BB488}"/>
          </ac:picMkLst>
        </pc:picChg>
      </pc:sldChg>
      <pc:sldChg chg="modSp new mod">
        <pc:chgData name="Wenyuan Liang" userId="139f170267364c01" providerId="LiveId" clId="{35E3711B-4363-4A23-8C3B-3276BCADE389}" dt="2024-04-17T06:41:41.732" v="2595" actId="20577"/>
        <pc:sldMkLst>
          <pc:docMk/>
          <pc:sldMk cId="1730488829" sldId="295"/>
        </pc:sldMkLst>
        <pc:spChg chg="mod">
          <ac:chgData name="Wenyuan Liang" userId="139f170267364c01" providerId="LiveId" clId="{35E3711B-4363-4A23-8C3B-3276BCADE389}" dt="2024-04-17T06:34:39.465" v="2146" actId="20577"/>
          <ac:spMkLst>
            <pc:docMk/>
            <pc:sldMk cId="1730488829" sldId="295"/>
            <ac:spMk id="2" creationId="{43D09E44-3A1C-4D25-BD86-3AFD8951EDF1}"/>
          </ac:spMkLst>
        </pc:spChg>
        <pc:spChg chg="mod">
          <ac:chgData name="Wenyuan Liang" userId="139f170267364c01" providerId="LiveId" clId="{35E3711B-4363-4A23-8C3B-3276BCADE389}" dt="2024-04-17T06:41:41.732" v="2595" actId="20577"/>
          <ac:spMkLst>
            <pc:docMk/>
            <pc:sldMk cId="1730488829" sldId="295"/>
            <ac:spMk id="3" creationId="{166BFAA3-898D-4925-BA07-0902585E41F4}"/>
          </ac:spMkLst>
        </pc:spChg>
      </pc:sldChg>
      <pc:sldChg chg="modNotesTx">
        <pc:chgData name="Wenyuan Liang" userId="139f170267364c01" providerId="LiveId" clId="{35E3711B-4363-4A23-8C3B-3276BCADE389}" dt="2024-04-17T11:11:10.663" v="4910"/>
        <pc:sldMkLst>
          <pc:docMk/>
          <pc:sldMk cId="4133421463" sldId="296"/>
        </pc:sldMkLst>
      </pc:sldChg>
    </pc:docChg>
  </pc:docChgLst>
  <pc:docChgLst>
    <pc:chgData name="Wenyuan Liang" userId="139f170267364c01" providerId="LiveId" clId="{3D4FCF3E-6DC0-4F99-8DF8-CF4D0F9EF82E}"/>
    <pc:docChg chg="undo custSel addSld modSld modSection">
      <pc:chgData name="Wenyuan Liang" userId="139f170267364c01" providerId="LiveId" clId="{3D4FCF3E-6DC0-4F99-8DF8-CF4D0F9EF82E}" dt="2024-04-17T10:33:33.855" v="1611" actId="1076"/>
      <pc:docMkLst>
        <pc:docMk/>
      </pc:docMkLst>
      <pc:sldChg chg="modSp mod">
        <pc:chgData name="Wenyuan Liang" userId="139f170267364c01" providerId="LiveId" clId="{3D4FCF3E-6DC0-4F99-8DF8-CF4D0F9EF82E}" dt="2024-04-17T08:56:31.684" v="263" actId="20577"/>
        <pc:sldMkLst>
          <pc:docMk/>
          <pc:sldMk cId="3375013573" sldId="261"/>
        </pc:sldMkLst>
        <pc:spChg chg="mod">
          <ac:chgData name="Wenyuan Liang" userId="139f170267364c01" providerId="LiveId" clId="{3D4FCF3E-6DC0-4F99-8DF8-CF4D0F9EF82E}" dt="2024-04-17T08:56:31.684" v="263" actId="20577"/>
          <ac:spMkLst>
            <pc:docMk/>
            <pc:sldMk cId="3375013573" sldId="261"/>
            <ac:spMk id="3" creationId="{824FEF94-C6EB-4B0E-B24A-B661F16A578A}"/>
          </ac:spMkLst>
        </pc:spChg>
      </pc:sldChg>
      <pc:sldChg chg="modSp mod">
        <pc:chgData name="Wenyuan Liang" userId="139f170267364c01" providerId="LiveId" clId="{3D4FCF3E-6DC0-4F99-8DF8-CF4D0F9EF82E}" dt="2024-04-17T08:56:54.405" v="271" actId="20577"/>
        <pc:sldMkLst>
          <pc:docMk/>
          <pc:sldMk cId="3840732163" sldId="263"/>
        </pc:sldMkLst>
        <pc:spChg chg="mod">
          <ac:chgData name="Wenyuan Liang" userId="139f170267364c01" providerId="LiveId" clId="{3D4FCF3E-6DC0-4F99-8DF8-CF4D0F9EF82E}" dt="2024-04-17T08:56:54.405" v="271" actId="20577"/>
          <ac:spMkLst>
            <pc:docMk/>
            <pc:sldMk cId="3840732163" sldId="263"/>
            <ac:spMk id="3" creationId="{AEB9A8A0-80D4-465C-BC01-F6F9045315AE}"/>
          </ac:spMkLst>
        </pc:spChg>
      </pc:sldChg>
      <pc:sldChg chg="modSp mod">
        <pc:chgData name="Wenyuan Liang" userId="139f170267364c01" providerId="LiveId" clId="{3D4FCF3E-6DC0-4F99-8DF8-CF4D0F9EF82E}" dt="2024-04-17T08:54:39.016" v="52" actId="20577"/>
        <pc:sldMkLst>
          <pc:docMk/>
          <pc:sldMk cId="3201488411" sldId="264"/>
        </pc:sldMkLst>
        <pc:spChg chg="mod">
          <ac:chgData name="Wenyuan Liang" userId="139f170267364c01" providerId="LiveId" clId="{3D4FCF3E-6DC0-4F99-8DF8-CF4D0F9EF82E}" dt="2024-04-17T08:54:39.016" v="52" actId="20577"/>
          <ac:spMkLst>
            <pc:docMk/>
            <pc:sldMk cId="3201488411" sldId="264"/>
            <ac:spMk id="3" creationId="{AEB9A8A0-80D4-465C-BC01-F6F9045315AE}"/>
          </ac:spMkLst>
        </pc:spChg>
      </pc:sldChg>
      <pc:sldChg chg="addSp delSp mod">
        <pc:chgData name="Wenyuan Liang" userId="139f170267364c01" providerId="LiveId" clId="{3D4FCF3E-6DC0-4F99-8DF8-CF4D0F9EF82E}" dt="2024-04-17T10:08:10.905" v="1538" actId="478"/>
        <pc:sldMkLst>
          <pc:docMk/>
          <pc:sldMk cId="2985106165" sldId="265"/>
        </pc:sldMkLst>
        <pc:picChg chg="add del">
          <ac:chgData name="Wenyuan Liang" userId="139f170267364c01" providerId="LiveId" clId="{3D4FCF3E-6DC0-4F99-8DF8-CF4D0F9EF82E}" dt="2024-04-17T10:08:10.905" v="1538" actId="478"/>
          <ac:picMkLst>
            <pc:docMk/>
            <pc:sldMk cId="2985106165" sldId="265"/>
            <ac:picMk id="3" creationId="{A84ED302-4B65-40B6-94B0-7D8460778141}"/>
          </ac:picMkLst>
        </pc:picChg>
      </pc:sldChg>
      <pc:sldChg chg="modSp mod modNotesTx">
        <pc:chgData name="Wenyuan Liang" userId="139f170267364c01" providerId="LiveId" clId="{3D4FCF3E-6DC0-4F99-8DF8-CF4D0F9EF82E}" dt="2024-04-17T09:13:27.357" v="585" actId="20577"/>
        <pc:sldMkLst>
          <pc:docMk/>
          <pc:sldMk cId="4123595866" sldId="272"/>
        </pc:sldMkLst>
        <pc:spChg chg="mod">
          <ac:chgData name="Wenyuan Liang" userId="139f170267364c01" providerId="LiveId" clId="{3D4FCF3E-6DC0-4F99-8DF8-CF4D0F9EF82E}" dt="2024-04-17T09:13:27.357" v="585" actId="20577"/>
          <ac:spMkLst>
            <pc:docMk/>
            <pc:sldMk cId="4123595866" sldId="272"/>
            <ac:spMk id="2" creationId="{F59260B1-8EB6-475B-A842-93CEABEE44BB}"/>
          </ac:spMkLst>
        </pc:spChg>
        <pc:spChg chg="mod">
          <ac:chgData name="Wenyuan Liang" userId="139f170267364c01" providerId="LiveId" clId="{3D4FCF3E-6DC0-4F99-8DF8-CF4D0F9EF82E}" dt="2024-04-17T09:00:35.046" v="351" actId="20577"/>
          <ac:spMkLst>
            <pc:docMk/>
            <pc:sldMk cId="4123595866" sldId="272"/>
            <ac:spMk id="3" creationId="{AEB9A8A0-80D4-465C-BC01-F6F9045315AE}"/>
          </ac:spMkLst>
        </pc:spChg>
      </pc:sldChg>
      <pc:sldChg chg="modSp mod modNotesTx">
        <pc:chgData name="Wenyuan Liang" userId="139f170267364c01" providerId="LiveId" clId="{3D4FCF3E-6DC0-4F99-8DF8-CF4D0F9EF82E}" dt="2024-04-17T09:20:00.249" v="752" actId="167"/>
        <pc:sldMkLst>
          <pc:docMk/>
          <pc:sldMk cId="2079056634" sldId="273"/>
        </pc:sldMkLst>
        <pc:spChg chg="mod">
          <ac:chgData name="Wenyuan Liang" userId="139f170267364c01" providerId="LiveId" clId="{3D4FCF3E-6DC0-4F99-8DF8-CF4D0F9EF82E}" dt="2024-04-17T09:15:59.785" v="749" actId="20577"/>
          <ac:spMkLst>
            <pc:docMk/>
            <pc:sldMk cId="2079056634" sldId="273"/>
            <ac:spMk id="3" creationId="{AEB9A8A0-80D4-465C-BC01-F6F9045315AE}"/>
          </ac:spMkLst>
        </pc:spChg>
        <pc:picChg chg="mod ord modCrop">
          <ac:chgData name="Wenyuan Liang" userId="139f170267364c01" providerId="LiveId" clId="{3D4FCF3E-6DC0-4F99-8DF8-CF4D0F9EF82E}" dt="2024-04-17T09:20:00.249" v="752" actId="167"/>
          <ac:picMkLst>
            <pc:docMk/>
            <pc:sldMk cId="2079056634" sldId="273"/>
            <ac:picMk id="5" creationId="{64AE42DD-E8AE-4A1F-89B4-FA9342F62091}"/>
          </ac:picMkLst>
        </pc:picChg>
      </pc:sldChg>
      <pc:sldChg chg="modSp mod modNotesTx">
        <pc:chgData name="Wenyuan Liang" userId="139f170267364c01" providerId="LiveId" clId="{3D4FCF3E-6DC0-4F99-8DF8-CF4D0F9EF82E}" dt="2024-04-17T10:02:29.656" v="1535" actId="1076"/>
        <pc:sldMkLst>
          <pc:docMk/>
          <pc:sldMk cId="268363235" sldId="274"/>
        </pc:sldMkLst>
        <pc:spChg chg="mod">
          <ac:chgData name="Wenyuan Liang" userId="139f170267364c01" providerId="LiveId" clId="{3D4FCF3E-6DC0-4F99-8DF8-CF4D0F9EF82E}" dt="2024-04-17T09:13:01.589" v="577" actId="20577"/>
          <ac:spMkLst>
            <pc:docMk/>
            <pc:sldMk cId="268363235" sldId="274"/>
            <ac:spMk id="3" creationId="{AEB9A8A0-80D4-465C-BC01-F6F9045315AE}"/>
          </ac:spMkLst>
        </pc:spChg>
        <pc:picChg chg="mod">
          <ac:chgData name="Wenyuan Liang" userId="139f170267364c01" providerId="LiveId" clId="{3D4FCF3E-6DC0-4F99-8DF8-CF4D0F9EF82E}" dt="2024-04-17T10:02:29.656" v="1535" actId="1076"/>
          <ac:picMkLst>
            <pc:docMk/>
            <pc:sldMk cId="268363235" sldId="274"/>
            <ac:picMk id="6" creationId="{BEF145DB-8E12-4379-929E-F971E711DD70}"/>
          </ac:picMkLst>
        </pc:picChg>
      </pc:sldChg>
      <pc:sldChg chg="modSp mod modNotesTx">
        <pc:chgData name="Wenyuan Liang" userId="139f170267364c01" providerId="LiveId" clId="{3D4FCF3E-6DC0-4F99-8DF8-CF4D0F9EF82E}" dt="2024-04-17T09:32:55.007" v="1277" actId="114"/>
        <pc:sldMkLst>
          <pc:docMk/>
          <pc:sldMk cId="2375078246" sldId="275"/>
        </pc:sldMkLst>
        <pc:spChg chg="mod">
          <ac:chgData name="Wenyuan Liang" userId="139f170267364c01" providerId="LiveId" clId="{3D4FCF3E-6DC0-4F99-8DF8-CF4D0F9EF82E}" dt="2024-04-17T09:32:55.007" v="1277" actId="114"/>
          <ac:spMkLst>
            <pc:docMk/>
            <pc:sldMk cId="2375078246" sldId="275"/>
            <ac:spMk id="3" creationId="{AEB9A8A0-80D4-465C-BC01-F6F9045315AE}"/>
          </ac:spMkLst>
        </pc:spChg>
        <pc:picChg chg="mod">
          <ac:chgData name="Wenyuan Liang" userId="139f170267364c01" providerId="LiveId" clId="{3D4FCF3E-6DC0-4F99-8DF8-CF4D0F9EF82E}" dt="2024-04-17T09:31:44.168" v="1178" actId="1076"/>
          <ac:picMkLst>
            <pc:docMk/>
            <pc:sldMk cId="2375078246" sldId="275"/>
            <ac:picMk id="5" creationId="{9DCCAE00-C744-4A55-8138-391481F16820}"/>
          </ac:picMkLst>
        </pc:picChg>
      </pc:sldChg>
      <pc:sldChg chg="modSp mod">
        <pc:chgData name="Wenyuan Liang" userId="139f170267364c01" providerId="LiveId" clId="{3D4FCF3E-6DC0-4F99-8DF8-CF4D0F9EF82E}" dt="2024-04-17T09:36:07.056" v="1282" actId="115"/>
        <pc:sldMkLst>
          <pc:docMk/>
          <pc:sldMk cId="3185817560" sldId="276"/>
        </pc:sldMkLst>
        <pc:spChg chg="mod">
          <ac:chgData name="Wenyuan Liang" userId="139f170267364c01" providerId="LiveId" clId="{3D4FCF3E-6DC0-4F99-8DF8-CF4D0F9EF82E}" dt="2024-04-17T09:36:07.056" v="1282" actId="115"/>
          <ac:spMkLst>
            <pc:docMk/>
            <pc:sldMk cId="3185817560" sldId="276"/>
            <ac:spMk id="3" creationId="{AEB9A8A0-80D4-465C-BC01-F6F9045315AE}"/>
          </ac:spMkLst>
        </pc:spChg>
      </pc:sldChg>
      <pc:sldChg chg="modSp mod">
        <pc:chgData name="Wenyuan Liang" userId="139f170267364c01" providerId="LiveId" clId="{3D4FCF3E-6DC0-4F99-8DF8-CF4D0F9EF82E}" dt="2024-04-17T09:40:28.650" v="1322" actId="13926"/>
        <pc:sldMkLst>
          <pc:docMk/>
          <pc:sldMk cId="708330091" sldId="277"/>
        </pc:sldMkLst>
        <pc:spChg chg="mod">
          <ac:chgData name="Wenyuan Liang" userId="139f170267364c01" providerId="LiveId" clId="{3D4FCF3E-6DC0-4F99-8DF8-CF4D0F9EF82E}" dt="2024-04-17T09:40:28.650" v="1322" actId="13926"/>
          <ac:spMkLst>
            <pc:docMk/>
            <pc:sldMk cId="708330091" sldId="277"/>
            <ac:spMk id="3" creationId="{AEB9A8A0-80D4-465C-BC01-F6F9045315AE}"/>
          </ac:spMkLst>
        </pc:spChg>
      </pc:sldChg>
      <pc:sldChg chg="modSp mod modNotesTx">
        <pc:chgData name="Wenyuan Liang" userId="139f170267364c01" providerId="LiveId" clId="{3D4FCF3E-6DC0-4F99-8DF8-CF4D0F9EF82E}" dt="2024-04-17T09:59:05.862" v="1443" actId="20577"/>
        <pc:sldMkLst>
          <pc:docMk/>
          <pc:sldMk cId="192657694" sldId="278"/>
        </pc:sldMkLst>
        <pc:spChg chg="mod">
          <ac:chgData name="Wenyuan Liang" userId="139f170267364c01" providerId="LiveId" clId="{3D4FCF3E-6DC0-4F99-8DF8-CF4D0F9EF82E}" dt="2024-04-17T09:50:01.534" v="1349" actId="20577"/>
          <ac:spMkLst>
            <pc:docMk/>
            <pc:sldMk cId="192657694" sldId="278"/>
            <ac:spMk id="3" creationId="{6AADE143-C00B-4BFE-8536-BC4ACA4EE3C9}"/>
          </ac:spMkLst>
        </pc:spChg>
      </pc:sldChg>
      <pc:sldChg chg="modSp mod">
        <pc:chgData name="Wenyuan Liang" userId="139f170267364c01" providerId="LiveId" clId="{3D4FCF3E-6DC0-4F99-8DF8-CF4D0F9EF82E}" dt="2024-04-17T09:57:30.003" v="1381" actId="20577"/>
        <pc:sldMkLst>
          <pc:docMk/>
          <pc:sldMk cId="3932548603" sldId="279"/>
        </pc:sldMkLst>
        <pc:spChg chg="mod">
          <ac:chgData name="Wenyuan Liang" userId="139f170267364c01" providerId="LiveId" clId="{3D4FCF3E-6DC0-4F99-8DF8-CF4D0F9EF82E}" dt="2024-04-17T09:57:30.003" v="1381" actId="20577"/>
          <ac:spMkLst>
            <pc:docMk/>
            <pc:sldMk cId="3932548603" sldId="279"/>
            <ac:spMk id="3" creationId="{6AADE143-C00B-4BFE-8536-BC4ACA4EE3C9}"/>
          </ac:spMkLst>
        </pc:spChg>
      </pc:sldChg>
      <pc:sldChg chg="modSp mod">
        <pc:chgData name="Wenyuan Liang" userId="139f170267364c01" providerId="LiveId" clId="{3D4FCF3E-6DC0-4F99-8DF8-CF4D0F9EF82E}" dt="2024-04-17T10:00:36.169" v="1534" actId="5793"/>
        <pc:sldMkLst>
          <pc:docMk/>
          <pc:sldMk cId="1810100564" sldId="280"/>
        </pc:sldMkLst>
        <pc:spChg chg="mod">
          <ac:chgData name="Wenyuan Liang" userId="139f170267364c01" providerId="LiveId" clId="{3D4FCF3E-6DC0-4F99-8DF8-CF4D0F9EF82E}" dt="2024-04-17T10:00:36.169" v="1534" actId="5793"/>
          <ac:spMkLst>
            <pc:docMk/>
            <pc:sldMk cId="1810100564" sldId="280"/>
            <ac:spMk id="3" creationId="{842A2B2E-DFCB-4071-834F-D6035A697D19}"/>
          </ac:spMkLst>
        </pc:spChg>
      </pc:sldChg>
      <pc:sldChg chg="modSp mod">
        <pc:chgData name="Wenyuan Liang" userId="139f170267364c01" providerId="LiveId" clId="{3D4FCF3E-6DC0-4F99-8DF8-CF4D0F9EF82E}" dt="2024-04-17T10:32:32.490" v="1582" actId="20577"/>
        <pc:sldMkLst>
          <pc:docMk/>
          <pc:sldMk cId="3048645905" sldId="287"/>
        </pc:sldMkLst>
        <pc:spChg chg="mod">
          <ac:chgData name="Wenyuan Liang" userId="139f170267364c01" providerId="LiveId" clId="{3D4FCF3E-6DC0-4F99-8DF8-CF4D0F9EF82E}" dt="2024-04-17T10:32:32.490" v="1582" actId="20577"/>
          <ac:spMkLst>
            <pc:docMk/>
            <pc:sldMk cId="3048645905" sldId="287"/>
            <ac:spMk id="9" creationId="{CAFF7C23-871D-4F85-8C9D-0769A05C3972}"/>
          </ac:spMkLst>
        </pc:spChg>
      </pc:sldChg>
      <pc:sldChg chg="modSp mod">
        <pc:chgData name="Wenyuan Liang" userId="139f170267364c01" providerId="LiveId" clId="{3D4FCF3E-6DC0-4F99-8DF8-CF4D0F9EF82E}" dt="2024-04-17T10:31:40.571" v="1548" actId="1076"/>
        <pc:sldMkLst>
          <pc:docMk/>
          <pc:sldMk cId="1657996092" sldId="288"/>
        </pc:sldMkLst>
        <pc:picChg chg="mod">
          <ac:chgData name="Wenyuan Liang" userId="139f170267364c01" providerId="LiveId" clId="{3D4FCF3E-6DC0-4F99-8DF8-CF4D0F9EF82E}" dt="2024-04-17T10:31:40.571" v="1548" actId="1076"/>
          <ac:picMkLst>
            <pc:docMk/>
            <pc:sldMk cId="1657996092" sldId="288"/>
            <ac:picMk id="7" creationId="{AE8631A3-E19A-46B6-8E52-17420DDEA36C}"/>
          </ac:picMkLst>
        </pc:picChg>
      </pc:sldChg>
      <pc:sldChg chg="addSp delSp modSp add mod">
        <pc:chgData name="Wenyuan Liang" userId="139f170267364c01" providerId="LiveId" clId="{3D4FCF3E-6DC0-4F99-8DF8-CF4D0F9EF82E}" dt="2024-04-17T10:08:52.829" v="1546" actId="403"/>
        <pc:sldMkLst>
          <pc:docMk/>
          <pc:sldMk cId="4133421463" sldId="296"/>
        </pc:sldMkLst>
        <pc:spChg chg="del">
          <ac:chgData name="Wenyuan Liang" userId="139f170267364c01" providerId="LiveId" clId="{3D4FCF3E-6DC0-4F99-8DF8-CF4D0F9EF82E}" dt="2024-04-17T10:08:19.518" v="1541" actId="478"/>
          <ac:spMkLst>
            <pc:docMk/>
            <pc:sldMk cId="4133421463" sldId="296"/>
            <ac:spMk id="5" creationId="{D4784AF9-E308-49FD-B8CA-E43790715F30}"/>
          </ac:spMkLst>
        </pc:spChg>
        <pc:spChg chg="mod">
          <ac:chgData name="Wenyuan Liang" userId="139f170267364c01" providerId="LiveId" clId="{3D4FCF3E-6DC0-4F99-8DF8-CF4D0F9EF82E}" dt="2024-04-17T10:08:52.829" v="1546" actId="403"/>
          <ac:spMkLst>
            <pc:docMk/>
            <pc:sldMk cId="4133421463" sldId="296"/>
            <ac:spMk id="6" creationId="{4D35C8B3-21E8-4FD2-B690-3341167870C6}"/>
          </ac:spMkLst>
        </pc:spChg>
        <pc:spChg chg="add del mod">
          <ac:chgData name="Wenyuan Liang" userId="139f170267364c01" providerId="LiveId" clId="{3D4FCF3E-6DC0-4F99-8DF8-CF4D0F9EF82E}" dt="2024-04-17T10:08:20.993" v="1542" actId="478"/>
          <ac:spMkLst>
            <pc:docMk/>
            <pc:sldMk cId="4133421463" sldId="296"/>
            <ac:spMk id="7" creationId="{AE77EBAB-365A-401A-9877-460FBE5A2257}"/>
          </ac:spMkLst>
        </pc:spChg>
        <pc:picChg chg="mod">
          <ac:chgData name="Wenyuan Liang" userId="139f170267364c01" providerId="LiveId" clId="{3D4FCF3E-6DC0-4F99-8DF8-CF4D0F9EF82E}" dt="2024-04-17T10:08:30.334" v="1545" actId="1076"/>
          <ac:picMkLst>
            <pc:docMk/>
            <pc:sldMk cId="4133421463" sldId="296"/>
            <ac:picMk id="3" creationId="{A84ED302-4B65-40B6-94B0-7D8460778141}"/>
          </ac:picMkLst>
        </pc:picChg>
        <pc:picChg chg="del">
          <ac:chgData name="Wenyuan Liang" userId="139f170267364c01" providerId="LiveId" clId="{3D4FCF3E-6DC0-4F99-8DF8-CF4D0F9EF82E}" dt="2024-04-17T10:08:13.367" v="1539" actId="478"/>
          <ac:picMkLst>
            <pc:docMk/>
            <pc:sldMk cId="4133421463" sldId="296"/>
            <ac:picMk id="8" creationId="{32C3D935-6A2B-4852-A447-AF71D45BAA90}"/>
          </ac:picMkLst>
        </pc:picChg>
        <pc:picChg chg="del">
          <ac:chgData name="Wenyuan Liang" userId="139f170267364c01" providerId="LiveId" clId="{3D4FCF3E-6DC0-4F99-8DF8-CF4D0F9EF82E}" dt="2024-04-17T10:08:13.860" v="1540" actId="478"/>
          <ac:picMkLst>
            <pc:docMk/>
            <pc:sldMk cId="4133421463" sldId="296"/>
            <ac:picMk id="10" creationId="{02F5E3C2-11FB-4467-924B-6BC968BA472D}"/>
          </ac:picMkLst>
        </pc:picChg>
      </pc:sldChg>
      <pc:sldChg chg="addSp delSp modSp new mod modClrScheme chgLayout">
        <pc:chgData name="Wenyuan Liang" userId="139f170267364c01" providerId="LiveId" clId="{3D4FCF3E-6DC0-4F99-8DF8-CF4D0F9EF82E}" dt="2024-04-17T10:33:33.855" v="1611" actId="1076"/>
        <pc:sldMkLst>
          <pc:docMk/>
          <pc:sldMk cId="4209354164" sldId="297"/>
        </pc:sldMkLst>
        <pc:spChg chg="del">
          <ac:chgData name="Wenyuan Liang" userId="139f170267364c01" providerId="LiveId" clId="{3D4FCF3E-6DC0-4F99-8DF8-CF4D0F9EF82E}" dt="2024-04-17T10:32:57.798" v="1584" actId="700"/>
          <ac:spMkLst>
            <pc:docMk/>
            <pc:sldMk cId="4209354164" sldId="297"/>
            <ac:spMk id="2" creationId="{96E228C3-9491-4BB5-B415-F3C846CD66AA}"/>
          </ac:spMkLst>
        </pc:spChg>
        <pc:spChg chg="del">
          <ac:chgData name="Wenyuan Liang" userId="139f170267364c01" providerId="LiveId" clId="{3D4FCF3E-6DC0-4F99-8DF8-CF4D0F9EF82E}" dt="2024-04-17T10:32:57.798" v="1584" actId="700"/>
          <ac:spMkLst>
            <pc:docMk/>
            <pc:sldMk cId="4209354164" sldId="297"/>
            <ac:spMk id="3" creationId="{46A2E025-FAEB-4357-AB61-C728A5B41357}"/>
          </ac:spMkLst>
        </pc:spChg>
        <pc:spChg chg="add mod">
          <ac:chgData name="Wenyuan Liang" userId="139f170267364c01" providerId="LiveId" clId="{3D4FCF3E-6DC0-4F99-8DF8-CF4D0F9EF82E}" dt="2024-04-17T10:33:33.855" v="1611" actId="1076"/>
          <ac:spMkLst>
            <pc:docMk/>
            <pc:sldMk cId="4209354164" sldId="297"/>
            <ac:spMk id="4" creationId="{338D6ED5-EA41-4F60-B679-AD13B04EB4F8}"/>
          </ac:spMkLst>
        </pc:spChg>
      </pc:sldChg>
    </pc:docChg>
  </pc:docChgLst>
  <pc:docChgLst>
    <pc:chgData name="Wenyuan Liang" userId="139f170267364c01" providerId="LiveId" clId="{786F363D-6B37-4F63-B517-C1BB7D5D8BFF}"/>
    <pc:docChg chg="undo redo custSel addSld delSld modSld sldOrd modMainMaster addSection delSection modSection">
      <pc:chgData name="Wenyuan Liang" userId="139f170267364c01" providerId="LiveId" clId="{786F363D-6B37-4F63-B517-C1BB7D5D8BFF}" dt="2024-04-15T10:40:42.390" v="7733" actId="1076"/>
      <pc:docMkLst>
        <pc:docMk/>
      </pc:docMkLst>
      <pc:sldChg chg="modSp mod">
        <pc:chgData name="Wenyuan Liang" userId="139f170267364c01" providerId="LiveId" clId="{786F363D-6B37-4F63-B517-C1BB7D5D8BFF}" dt="2024-04-15T06:46:03.284" v="2237" actId="20577"/>
        <pc:sldMkLst>
          <pc:docMk/>
          <pc:sldMk cId="3786583460" sldId="256"/>
        </pc:sldMkLst>
        <pc:spChg chg="mod">
          <ac:chgData name="Wenyuan Liang" userId="139f170267364c01" providerId="LiveId" clId="{786F363D-6B37-4F63-B517-C1BB7D5D8BFF}" dt="2024-04-15T06:46:03.284" v="2237" actId="20577"/>
          <ac:spMkLst>
            <pc:docMk/>
            <pc:sldMk cId="3786583460" sldId="256"/>
            <ac:spMk id="2" creationId="{1B43998F-B217-4CA2-9C90-5062F2B2E7AB}"/>
          </ac:spMkLst>
        </pc:spChg>
        <pc:spChg chg="mod">
          <ac:chgData name="Wenyuan Liang" userId="139f170267364c01" providerId="LiveId" clId="{786F363D-6B37-4F63-B517-C1BB7D5D8BFF}" dt="2024-04-15T04:17:38.310" v="2215" actId="1076"/>
          <ac:spMkLst>
            <pc:docMk/>
            <pc:sldMk cId="3786583460" sldId="256"/>
            <ac:spMk id="3" creationId="{3E2FBB64-C874-419E-B35A-02D29E8AC6A0}"/>
          </ac:spMkLst>
        </pc:spChg>
      </pc:sldChg>
      <pc:sldChg chg="addSp delSp modSp new mod modClrScheme chgLayout">
        <pc:chgData name="Wenyuan Liang" userId="139f170267364c01" providerId="LiveId" clId="{786F363D-6B37-4F63-B517-C1BB7D5D8BFF}" dt="2024-04-15T07:57:38.775" v="3063" actId="20577"/>
        <pc:sldMkLst>
          <pc:docMk/>
          <pc:sldMk cId="918382821" sldId="257"/>
        </pc:sldMkLst>
        <pc:spChg chg="add del mod">
          <ac:chgData name="Wenyuan Liang" userId="139f170267364c01" providerId="LiveId" clId="{786F363D-6B37-4F63-B517-C1BB7D5D8BFF}" dt="2024-04-15T07:55:35.906" v="2925"/>
          <ac:spMkLst>
            <pc:docMk/>
            <pc:sldMk cId="918382821" sldId="257"/>
            <ac:spMk id="2" creationId="{F3AB946E-CF56-4C43-BFCD-69749EF2EA15}"/>
          </ac:spMkLst>
        </pc:spChg>
        <pc:spChg chg="add mod">
          <ac:chgData name="Wenyuan Liang" userId="139f170267364c01" providerId="LiveId" clId="{786F363D-6B37-4F63-B517-C1BB7D5D8BFF}" dt="2024-04-15T07:57:38.775" v="3063" actId="20577"/>
          <ac:spMkLst>
            <pc:docMk/>
            <pc:sldMk cId="918382821" sldId="257"/>
            <ac:spMk id="3" creationId="{8F594582-18A6-48B8-BAA8-D30FE809386F}"/>
          </ac:spMkLst>
        </pc:spChg>
      </pc:sldChg>
      <pc:sldChg chg="new del">
        <pc:chgData name="Wenyuan Liang" userId="139f170267364c01" providerId="LiveId" clId="{786F363D-6B37-4F63-B517-C1BB7D5D8BFF}" dt="2024-04-11T11:28:11.855" v="46" actId="47"/>
        <pc:sldMkLst>
          <pc:docMk/>
          <pc:sldMk cId="2279227304" sldId="257"/>
        </pc:sldMkLst>
      </pc:sldChg>
      <pc:sldChg chg="addSp modSp new mod modClrScheme chgLayout">
        <pc:chgData name="Wenyuan Liang" userId="139f170267364c01" providerId="LiveId" clId="{786F363D-6B37-4F63-B517-C1BB7D5D8BFF}" dt="2024-04-15T07:27:54.479" v="2882" actId="20577"/>
        <pc:sldMkLst>
          <pc:docMk/>
          <pc:sldMk cId="1230746109" sldId="258"/>
        </pc:sldMkLst>
        <pc:spChg chg="add mod">
          <ac:chgData name="Wenyuan Liang" userId="139f170267364c01" providerId="LiveId" clId="{786F363D-6B37-4F63-B517-C1BB7D5D8BFF}" dt="2024-04-11T11:31:49.635" v="79" actId="20577"/>
          <ac:spMkLst>
            <pc:docMk/>
            <pc:sldMk cId="1230746109" sldId="258"/>
            <ac:spMk id="2" creationId="{28DFC135-5E90-489C-8D20-C333CDBE9E3F}"/>
          </ac:spMkLst>
        </pc:spChg>
        <pc:spChg chg="add mod">
          <ac:chgData name="Wenyuan Liang" userId="139f170267364c01" providerId="LiveId" clId="{786F363D-6B37-4F63-B517-C1BB7D5D8BFF}" dt="2024-04-15T07:27:54.479" v="2882" actId="20577"/>
          <ac:spMkLst>
            <pc:docMk/>
            <pc:sldMk cId="1230746109" sldId="258"/>
            <ac:spMk id="3" creationId="{900EAE07-8971-4248-807C-6AF099DDC89D}"/>
          </ac:spMkLst>
        </pc:spChg>
      </pc:sldChg>
      <pc:sldChg chg="addSp delSp modSp new mod">
        <pc:chgData name="Wenyuan Liang" userId="139f170267364c01" providerId="LiveId" clId="{786F363D-6B37-4F63-B517-C1BB7D5D8BFF}" dt="2024-04-15T09:10:10.819" v="4873" actId="1076"/>
        <pc:sldMkLst>
          <pc:docMk/>
          <pc:sldMk cId="1151416187" sldId="259"/>
        </pc:sldMkLst>
        <pc:spChg chg="mod">
          <ac:chgData name="Wenyuan Liang" userId="139f170267364c01" providerId="LiveId" clId="{786F363D-6B37-4F63-B517-C1BB7D5D8BFF}" dt="2024-04-15T07:06:45.961" v="2275" actId="20577"/>
          <ac:spMkLst>
            <pc:docMk/>
            <pc:sldMk cId="1151416187" sldId="259"/>
            <ac:spMk id="2" creationId="{6BED9A5D-6269-4325-BC0F-8823789E5241}"/>
          </ac:spMkLst>
        </pc:spChg>
        <pc:spChg chg="mod">
          <ac:chgData name="Wenyuan Liang" userId="139f170267364c01" providerId="LiveId" clId="{786F363D-6B37-4F63-B517-C1BB7D5D8BFF}" dt="2024-04-15T07:58:47.018" v="3114" actId="20577"/>
          <ac:spMkLst>
            <pc:docMk/>
            <pc:sldMk cId="1151416187" sldId="259"/>
            <ac:spMk id="3" creationId="{CF7C8506-7680-4EB3-82A2-910C56FC639B}"/>
          </ac:spMkLst>
        </pc:spChg>
        <pc:picChg chg="add mod">
          <ac:chgData name="Wenyuan Liang" userId="139f170267364c01" providerId="LiveId" clId="{786F363D-6B37-4F63-B517-C1BB7D5D8BFF}" dt="2024-04-15T09:10:10.819" v="4873" actId="1076"/>
          <ac:picMkLst>
            <pc:docMk/>
            <pc:sldMk cId="1151416187" sldId="259"/>
            <ac:picMk id="5" creationId="{C668B302-FD3B-47D9-9FD2-E8EA14345908}"/>
          </ac:picMkLst>
        </pc:picChg>
        <pc:picChg chg="add del">
          <ac:chgData name="Wenyuan Liang" userId="139f170267364c01" providerId="LiveId" clId="{786F363D-6B37-4F63-B517-C1BB7D5D8BFF}" dt="2024-04-15T07:20:45.330" v="2787" actId="22"/>
          <ac:picMkLst>
            <pc:docMk/>
            <pc:sldMk cId="1151416187" sldId="259"/>
            <ac:picMk id="7" creationId="{98A5E9F8-18F5-4FE8-AFFB-B78AB0E8B843}"/>
          </ac:picMkLst>
        </pc:picChg>
      </pc:sldChg>
      <pc:sldChg chg="modSp new mod modNotesTx">
        <pc:chgData name="Wenyuan Liang" userId="139f170267364c01" providerId="LiveId" clId="{786F363D-6B37-4F63-B517-C1BB7D5D8BFF}" dt="2024-04-15T09:11:15.260" v="4975" actId="20577"/>
        <pc:sldMkLst>
          <pc:docMk/>
          <pc:sldMk cId="704247687" sldId="260"/>
        </pc:sldMkLst>
        <pc:spChg chg="mod">
          <ac:chgData name="Wenyuan Liang" userId="139f170267364c01" providerId="LiveId" clId="{786F363D-6B37-4F63-B517-C1BB7D5D8BFF}" dt="2024-04-12T07:24:02.626" v="2122" actId="20577"/>
          <ac:spMkLst>
            <pc:docMk/>
            <pc:sldMk cId="704247687" sldId="260"/>
            <ac:spMk id="2" creationId="{414F7AFC-F11E-412C-B984-04C9910F4CFD}"/>
          </ac:spMkLst>
        </pc:spChg>
        <pc:spChg chg="mod">
          <ac:chgData name="Wenyuan Liang" userId="139f170267364c01" providerId="LiveId" clId="{786F363D-6B37-4F63-B517-C1BB7D5D8BFF}" dt="2024-04-15T07:59:57.524" v="3140" actId="20577"/>
          <ac:spMkLst>
            <pc:docMk/>
            <pc:sldMk cId="704247687" sldId="260"/>
            <ac:spMk id="3" creationId="{4FCEE1E8-FB85-4988-A2F2-15C5A052C506}"/>
          </ac:spMkLst>
        </pc:spChg>
      </pc:sldChg>
      <pc:sldChg chg="modSp new mod">
        <pc:chgData name="Wenyuan Liang" userId="139f170267364c01" providerId="LiveId" clId="{786F363D-6B37-4F63-B517-C1BB7D5D8BFF}" dt="2024-04-12T06:59:50.935" v="1149" actId="20577"/>
        <pc:sldMkLst>
          <pc:docMk/>
          <pc:sldMk cId="3375013573" sldId="261"/>
        </pc:sldMkLst>
        <pc:spChg chg="mod">
          <ac:chgData name="Wenyuan Liang" userId="139f170267364c01" providerId="LiveId" clId="{786F363D-6B37-4F63-B517-C1BB7D5D8BFF}" dt="2024-04-11T11:36:25.884" v="201" actId="20577"/>
          <ac:spMkLst>
            <pc:docMk/>
            <pc:sldMk cId="3375013573" sldId="261"/>
            <ac:spMk id="2" creationId="{23205722-E349-42AD-AC7F-14E696FEF31B}"/>
          </ac:spMkLst>
        </pc:spChg>
        <pc:spChg chg="mod">
          <ac:chgData name="Wenyuan Liang" userId="139f170267364c01" providerId="LiveId" clId="{786F363D-6B37-4F63-B517-C1BB7D5D8BFF}" dt="2024-04-12T06:59:50.935" v="1149" actId="20577"/>
          <ac:spMkLst>
            <pc:docMk/>
            <pc:sldMk cId="3375013573" sldId="261"/>
            <ac:spMk id="3" creationId="{824FEF94-C6EB-4B0E-B24A-B661F16A578A}"/>
          </ac:spMkLst>
        </pc:spChg>
      </pc:sldChg>
      <pc:sldChg chg="modSp new mod modNotesTx">
        <pc:chgData name="Wenyuan Liang" userId="139f170267364c01" providerId="LiveId" clId="{786F363D-6B37-4F63-B517-C1BB7D5D8BFF}" dt="2024-04-15T10:24:05.832" v="7108"/>
        <pc:sldMkLst>
          <pc:docMk/>
          <pc:sldMk cId="2183129217" sldId="262"/>
        </pc:sldMkLst>
        <pc:spChg chg="mod">
          <ac:chgData name="Wenyuan Liang" userId="139f170267364c01" providerId="LiveId" clId="{786F363D-6B37-4F63-B517-C1BB7D5D8BFF}" dt="2024-04-11T11:41:31.070" v="413" actId="20577"/>
          <ac:spMkLst>
            <pc:docMk/>
            <pc:sldMk cId="2183129217" sldId="262"/>
            <ac:spMk id="2" creationId="{DD1EF002-C267-4A08-ADDF-E223486A4E32}"/>
          </ac:spMkLst>
        </pc:spChg>
        <pc:spChg chg="mod">
          <ac:chgData name="Wenyuan Liang" userId="139f170267364c01" providerId="LiveId" clId="{786F363D-6B37-4F63-B517-C1BB7D5D8BFF}" dt="2024-04-15T10:21:41.701" v="6881" actId="20577"/>
          <ac:spMkLst>
            <pc:docMk/>
            <pc:sldMk cId="2183129217" sldId="262"/>
            <ac:spMk id="3" creationId="{09C47774-944D-42FE-BA1B-676C26C1188B}"/>
          </ac:spMkLst>
        </pc:spChg>
      </pc:sldChg>
      <pc:sldChg chg="modSp new mod">
        <pc:chgData name="Wenyuan Liang" userId="139f170267364c01" providerId="LiveId" clId="{786F363D-6B37-4F63-B517-C1BB7D5D8BFF}" dt="2024-04-15T10:04:08.161" v="6463" actId="20577"/>
        <pc:sldMkLst>
          <pc:docMk/>
          <pc:sldMk cId="3840732163" sldId="263"/>
        </pc:sldMkLst>
        <pc:spChg chg="mod">
          <ac:chgData name="Wenyuan Liang" userId="139f170267364c01" providerId="LiveId" clId="{786F363D-6B37-4F63-B517-C1BB7D5D8BFF}" dt="2024-04-12T06:28:42.742" v="527" actId="20577"/>
          <ac:spMkLst>
            <pc:docMk/>
            <pc:sldMk cId="3840732163" sldId="263"/>
            <ac:spMk id="2" creationId="{F59260B1-8EB6-475B-A842-93CEABEE44BB}"/>
          </ac:spMkLst>
        </pc:spChg>
        <pc:spChg chg="mod">
          <ac:chgData name="Wenyuan Liang" userId="139f170267364c01" providerId="LiveId" clId="{786F363D-6B37-4F63-B517-C1BB7D5D8BFF}" dt="2024-04-15T10:04:08.161" v="6463" actId="20577"/>
          <ac:spMkLst>
            <pc:docMk/>
            <pc:sldMk cId="3840732163" sldId="263"/>
            <ac:spMk id="3" creationId="{AEB9A8A0-80D4-465C-BC01-F6F9045315AE}"/>
          </ac:spMkLst>
        </pc:spChg>
      </pc:sldChg>
      <pc:sldChg chg="modSp add mod">
        <pc:chgData name="Wenyuan Liang" userId="139f170267364c01" providerId="LiveId" clId="{786F363D-6B37-4F63-B517-C1BB7D5D8BFF}" dt="2024-04-15T09:37:21.340" v="6088" actId="115"/>
        <pc:sldMkLst>
          <pc:docMk/>
          <pc:sldMk cId="3201488411" sldId="264"/>
        </pc:sldMkLst>
        <pc:spChg chg="mod">
          <ac:chgData name="Wenyuan Liang" userId="139f170267364c01" providerId="LiveId" clId="{786F363D-6B37-4F63-B517-C1BB7D5D8BFF}" dt="2024-04-15T09:37:21.340" v="6088" actId="115"/>
          <ac:spMkLst>
            <pc:docMk/>
            <pc:sldMk cId="3201488411" sldId="264"/>
            <ac:spMk id="3" creationId="{AEB9A8A0-80D4-465C-BC01-F6F9045315AE}"/>
          </ac:spMkLst>
        </pc:spChg>
      </pc:sldChg>
      <pc:sldChg chg="addSp delSp modSp new mod modClrScheme chgLayout">
        <pc:chgData name="Wenyuan Liang" userId="139f170267364c01" providerId="LiveId" clId="{786F363D-6B37-4F63-B517-C1BB7D5D8BFF}" dt="2024-04-12T07:52:35.533" v="2211" actId="20577"/>
        <pc:sldMkLst>
          <pc:docMk/>
          <pc:sldMk cId="2985106165" sldId="265"/>
        </pc:sldMkLst>
        <pc:spChg chg="del mod ord">
          <ac:chgData name="Wenyuan Liang" userId="139f170267364c01" providerId="LiveId" clId="{786F363D-6B37-4F63-B517-C1BB7D5D8BFF}" dt="2024-04-12T07:46:18.804" v="2124" actId="700"/>
          <ac:spMkLst>
            <pc:docMk/>
            <pc:sldMk cId="2985106165" sldId="265"/>
            <ac:spMk id="2" creationId="{475D9DD5-0849-40D6-A0CB-6F8E934A7023}"/>
          </ac:spMkLst>
        </pc:spChg>
        <pc:spChg chg="del mod ord">
          <ac:chgData name="Wenyuan Liang" userId="139f170267364c01" providerId="LiveId" clId="{786F363D-6B37-4F63-B517-C1BB7D5D8BFF}" dt="2024-04-12T07:46:18.804" v="2124" actId="700"/>
          <ac:spMkLst>
            <pc:docMk/>
            <pc:sldMk cId="2985106165" sldId="265"/>
            <ac:spMk id="3" creationId="{5639A27F-AF3A-4A06-BD5A-3246240F3468}"/>
          </ac:spMkLst>
        </pc:spChg>
        <pc:spChg chg="add mod ord">
          <ac:chgData name="Wenyuan Liang" userId="139f170267364c01" providerId="LiveId" clId="{786F363D-6B37-4F63-B517-C1BB7D5D8BFF}" dt="2024-04-12T07:46:55.893" v="2139" actId="20577"/>
          <ac:spMkLst>
            <pc:docMk/>
            <pc:sldMk cId="2985106165" sldId="265"/>
            <ac:spMk id="4" creationId="{D1800E80-759B-4C69-89CB-B9A2493E10EA}"/>
          </ac:spMkLst>
        </pc:spChg>
        <pc:spChg chg="add mod ord">
          <ac:chgData name="Wenyuan Liang" userId="139f170267364c01" providerId="LiveId" clId="{786F363D-6B37-4F63-B517-C1BB7D5D8BFF}" dt="2024-04-12T07:49:27.628" v="2164" actId="1076"/>
          <ac:spMkLst>
            <pc:docMk/>
            <pc:sldMk cId="2985106165" sldId="265"/>
            <ac:spMk id="5" creationId="{D4784AF9-E308-49FD-B8CA-E43790715F30}"/>
          </ac:spMkLst>
        </pc:spChg>
        <pc:spChg chg="add mod ord">
          <ac:chgData name="Wenyuan Liang" userId="139f170267364c01" providerId="LiveId" clId="{786F363D-6B37-4F63-B517-C1BB7D5D8BFF}" dt="2024-04-12T07:52:35.533" v="2211" actId="20577"/>
          <ac:spMkLst>
            <pc:docMk/>
            <pc:sldMk cId="2985106165" sldId="265"/>
            <ac:spMk id="6" creationId="{4D35C8B3-21E8-4FD2-B690-3341167870C6}"/>
          </ac:spMkLst>
        </pc:spChg>
        <pc:picChg chg="add mod ord">
          <ac:chgData name="Wenyuan Liang" userId="139f170267364c01" providerId="LiveId" clId="{786F363D-6B37-4F63-B517-C1BB7D5D8BFF}" dt="2024-04-12T07:49:49.271" v="2170" actId="1076"/>
          <ac:picMkLst>
            <pc:docMk/>
            <pc:sldMk cId="2985106165" sldId="265"/>
            <ac:picMk id="8" creationId="{32C3D935-6A2B-4852-A447-AF71D45BAA90}"/>
          </ac:picMkLst>
        </pc:picChg>
        <pc:picChg chg="add mod">
          <ac:chgData name="Wenyuan Liang" userId="139f170267364c01" providerId="LiveId" clId="{786F363D-6B37-4F63-B517-C1BB7D5D8BFF}" dt="2024-04-12T07:51:52.153" v="2180" actId="14100"/>
          <ac:picMkLst>
            <pc:docMk/>
            <pc:sldMk cId="2985106165" sldId="265"/>
            <ac:picMk id="10" creationId="{02F5E3C2-11FB-4467-924B-6BC968BA472D}"/>
          </ac:picMkLst>
        </pc:picChg>
      </pc:sldChg>
      <pc:sldChg chg="addSp modSp add mod modNotesTx">
        <pc:chgData name="Wenyuan Liang" userId="139f170267364c01" providerId="LiveId" clId="{786F363D-6B37-4F63-B517-C1BB7D5D8BFF}" dt="2024-04-15T09:33:25.904" v="5938" actId="20577"/>
        <pc:sldMkLst>
          <pc:docMk/>
          <pc:sldMk cId="83499806" sldId="266"/>
        </pc:sldMkLst>
        <pc:spChg chg="mod">
          <ac:chgData name="Wenyuan Liang" userId="139f170267364c01" providerId="LiveId" clId="{786F363D-6B37-4F63-B517-C1BB7D5D8BFF}" dt="2024-04-15T09:33:25.904" v="5938" actId="20577"/>
          <ac:spMkLst>
            <pc:docMk/>
            <pc:sldMk cId="83499806" sldId="266"/>
            <ac:spMk id="3" creationId="{AEB9A8A0-80D4-465C-BC01-F6F9045315AE}"/>
          </ac:spMkLst>
        </pc:spChg>
        <pc:picChg chg="add mod ord">
          <ac:chgData name="Wenyuan Liang" userId="139f170267364c01" providerId="LiveId" clId="{786F363D-6B37-4F63-B517-C1BB7D5D8BFF}" dt="2024-04-15T09:31:26.392" v="5765" actId="167"/>
          <ac:picMkLst>
            <pc:docMk/>
            <pc:sldMk cId="83499806" sldId="266"/>
            <ac:picMk id="5" creationId="{2C2279B0-3539-4C85-8579-B2D1BF44BB28}"/>
          </ac:picMkLst>
        </pc:picChg>
      </pc:sldChg>
      <pc:sldChg chg="addSp delSp modSp add mod">
        <pc:chgData name="Wenyuan Liang" userId="139f170267364c01" providerId="LiveId" clId="{786F363D-6B37-4F63-B517-C1BB7D5D8BFF}" dt="2024-04-15T08:25:28.635" v="3736" actId="1076"/>
        <pc:sldMkLst>
          <pc:docMk/>
          <pc:sldMk cId="2879042482" sldId="267"/>
        </pc:sldMkLst>
        <pc:spChg chg="mod">
          <ac:chgData name="Wenyuan Liang" userId="139f170267364c01" providerId="LiveId" clId="{786F363D-6B37-4F63-B517-C1BB7D5D8BFF}" dt="2024-04-15T08:25:19.496" v="3734" actId="114"/>
          <ac:spMkLst>
            <pc:docMk/>
            <pc:sldMk cId="2879042482" sldId="267"/>
            <ac:spMk id="3" creationId="{4FCEE1E8-FB85-4988-A2F2-15C5A052C506}"/>
          </ac:spMkLst>
        </pc:spChg>
        <pc:picChg chg="add del mod">
          <ac:chgData name="Wenyuan Liang" userId="139f170267364c01" providerId="LiveId" clId="{786F363D-6B37-4F63-B517-C1BB7D5D8BFF}" dt="2024-04-15T08:20:59.271" v="3669" actId="478"/>
          <ac:picMkLst>
            <pc:docMk/>
            <pc:sldMk cId="2879042482" sldId="267"/>
            <ac:picMk id="5" creationId="{AF5188D1-A929-491A-A29D-76827FD41DAD}"/>
          </ac:picMkLst>
        </pc:picChg>
        <pc:picChg chg="add mod">
          <ac:chgData name="Wenyuan Liang" userId="139f170267364c01" providerId="LiveId" clId="{786F363D-6B37-4F63-B517-C1BB7D5D8BFF}" dt="2024-04-15T08:25:28.635" v="3736" actId="1076"/>
          <ac:picMkLst>
            <pc:docMk/>
            <pc:sldMk cId="2879042482" sldId="267"/>
            <ac:picMk id="7" creationId="{04D68A15-173E-4DDA-BA58-855CFBE8C248}"/>
          </ac:picMkLst>
        </pc:picChg>
        <pc:picChg chg="add mod">
          <ac:chgData name="Wenyuan Liang" userId="139f170267364c01" providerId="LiveId" clId="{786F363D-6B37-4F63-B517-C1BB7D5D8BFF}" dt="2024-04-15T08:25:26.691" v="3735" actId="1076"/>
          <ac:picMkLst>
            <pc:docMk/>
            <pc:sldMk cId="2879042482" sldId="267"/>
            <ac:picMk id="9" creationId="{9800A29D-8934-4769-8CAC-64E30547FB9B}"/>
          </ac:picMkLst>
        </pc:picChg>
      </pc:sldChg>
      <pc:sldChg chg="addSp delSp modSp add mod modNotesTx">
        <pc:chgData name="Wenyuan Liang" userId="139f170267364c01" providerId="LiveId" clId="{786F363D-6B37-4F63-B517-C1BB7D5D8BFF}" dt="2024-04-15T08:52:16.960" v="4398"/>
        <pc:sldMkLst>
          <pc:docMk/>
          <pc:sldMk cId="3879713456" sldId="268"/>
        </pc:sldMkLst>
        <pc:spChg chg="add del">
          <ac:chgData name="Wenyuan Liang" userId="139f170267364c01" providerId="LiveId" clId="{786F363D-6B37-4F63-B517-C1BB7D5D8BFF}" dt="2024-04-15T08:26:26.870" v="3739" actId="478"/>
          <ac:spMkLst>
            <pc:docMk/>
            <pc:sldMk cId="3879713456" sldId="268"/>
            <ac:spMk id="2" creationId="{414F7AFC-F11E-412C-B984-04C9910F4CFD}"/>
          </ac:spMkLst>
        </pc:spChg>
        <pc:spChg chg="add del mod">
          <ac:chgData name="Wenyuan Liang" userId="139f170267364c01" providerId="LiveId" clId="{786F363D-6B37-4F63-B517-C1BB7D5D8BFF}" dt="2024-04-15T08:46:40.885" v="4051" actId="20577"/>
          <ac:spMkLst>
            <pc:docMk/>
            <pc:sldMk cId="3879713456" sldId="268"/>
            <ac:spMk id="3" creationId="{4FCEE1E8-FB85-4988-A2F2-15C5A052C506}"/>
          </ac:spMkLst>
        </pc:spChg>
        <pc:spChg chg="add del mod">
          <ac:chgData name="Wenyuan Liang" userId="139f170267364c01" providerId="LiveId" clId="{786F363D-6B37-4F63-B517-C1BB7D5D8BFF}" dt="2024-04-15T08:26:26.870" v="3739" actId="478"/>
          <ac:spMkLst>
            <pc:docMk/>
            <pc:sldMk cId="3879713456" sldId="268"/>
            <ac:spMk id="5" creationId="{7DA7103A-AB87-487B-ABE9-F1CD4B94709A}"/>
          </ac:spMkLst>
        </pc:spChg>
        <pc:spChg chg="add del mod">
          <ac:chgData name="Wenyuan Liang" userId="139f170267364c01" providerId="LiveId" clId="{786F363D-6B37-4F63-B517-C1BB7D5D8BFF}" dt="2024-04-15T08:26:26.870" v="3739" actId="478"/>
          <ac:spMkLst>
            <pc:docMk/>
            <pc:sldMk cId="3879713456" sldId="268"/>
            <ac:spMk id="8" creationId="{19AFF24A-694D-456B-B935-5B6509873111}"/>
          </ac:spMkLst>
        </pc:spChg>
        <pc:picChg chg="add del">
          <ac:chgData name="Wenyuan Liang" userId="139f170267364c01" providerId="LiveId" clId="{786F363D-6B37-4F63-B517-C1BB7D5D8BFF}" dt="2024-04-15T08:26:30.968" v="3741" actId="478"/>
          <ac:picMkLst>
            <pc:docMk/>
            <pc:sldMk cId="3879713456" sldId="268"/>
            <ac:picMk id="7" creationId="{04D68A15-173E-4DDA-BA58-855CFBE8C248}"/>
          </ac:picMkLst>
        </pc:picChg>
        <pc:picChg chg="add del">
          <ac:chgData name="Wenyuan Liang" userId="139f170267364c01" providerId="LiveId" clId="{786F363D-6B37-4F63-B517-C1BB7D5D8BFF}" dt="2024-04-15T08:26:30.393" v="3740" actId="478"/>
          <ac:picMkLst>
            <pc:docMk/>
            <pc:sldMk cId="3879713456" sldId="268"/>
            <ac:picMk id="9" creationId="{9800A29D-8934-4769-8CAC-64E30547FB9B}"/>
          </ac:picMkLst>
        </pc:picChg>
        <pc:picChg chg="add del mod modCrop">
          <ac:chgData name="Wenyuan Liang" userId="139f170267364c01" providerId="LiveId" clId="{786F363D-6B37-4F63-B517-C1BB7D5D8BFF}" dt="2024-04-15T08:46:44.676" v="4052" actId="1076"/>
          <ac:picMkLst>
            <pc:docMk/>
            <pc:sldMk cId="3879713456" sldId="268"/>
            <ac:picMk id="10" creationId="{E6AC8DCE-739A-49BC-8C29-D8E35ACE72FD}"/>
          </ac:picMkLst>
        </pc:picChg>
        <pc:picChg chg="add del mod">
          <ac:chgData name="Wenyuan Liang" userId="139f170267364c01" providerId="LiveId" clId="{786F363D-6B37-4F63-B517-C1BB7D5D8BFF}" dt="2024-04-15T08:44:37.608" v="3925" actId="478"/>
          <ac:picMkLst>
            <pc:docMk/>
            <pc:sldMk cId="3879713456" sldId="268"/>
            <ac:picMk id="12" creationId="{03ED03AC-B488-4C11-A1D6-EE793E0E3754}"/>
          </ac:picMkLst>
        </pc:picChg>
        <pc:picChg chg="add mod ord">
          <ac:chgData name="Wenyuan Liang" userId="139f170267364c01" providerId="LiveId" clId="{786F363D-6B37-4F63-B517-C1BB7D5D8BFF}" dt="2024-04-15T08:46:48.004" v="4053" actId="1076"/>
          <ac:picMkLst>
            <pc:docMk/>
            <pc:sldMk cId="3879713456" sldId="268"/>
            <ac:picMk id="14" creationId="{1556B7DA-1D0C-45CE-8C79-7A5F97380F96}"/>
          </ac:picMkLst>
        </pc:picChg>
      </pc:sldChg>
      <pc:sldChg chg="addSp delSp modSp add mod modNotesTx">
        <pc:chgData name="Wenyuan Liang" userId="139f170267364c01" providerId="LiveId" clId="{786F363D-6B37-4F63-B517-C1BB7D5D8BFF}" dt="2024-04-15T09:09:10.306" v="4872" actId="20577"/>
        <pc:sldMkLst>
          <pc:docMk/>
          <pc:sldMk cId="1279592236" sldId="269"/>
        </pc:sldMkLst>
        <pc:spChg chg="mod">
          <ac:chgData name="Wenyuan Liang" userId="139f170267364c01" providerId="LiveId" clId="{786F363D-6B37-4F63-B517-C1BB7D5D8BFF}" dt="2024-04-15T08:57:00.165" v="4573"/>
          <ac:spMkLst>
            <pc:docMk/>
            <pc:sldMk cId="1279592236" sldId="269"/>
            <ac:spMk id="2" creationId="{414F7AFC-F11E-412C-B984-04C9910F4CFD}"/>
          </ac:spMkLst>
        </pc:spChg>
        <pc:spChg chg="mod">
          <ac:chgData name="Wenyuan Liang" userId="139f170267364c01" providerId="LiveId" clId="{786F363D-6B37-4F63-B517-C1BB7D5D8BFF}" dt="2024-04-15T09:09:10.306" v="4872" actId="20577"/>
          <ac:spMkLst>
            <pc:docMk/>
            <pc:sldMk cId="1279592236" sldId="269"/>
            <ac:spMk id="3" creationId="{4FCEE1E8-FB85-4988-A2F2-15C5A052C506}"/>
          </ac:spMkLst>
        </pc:spChg>
        <pc:spChg chg="add del">
          <ac:chgData name="Wenyuan Liang" userId="139f170267364c01" providerId="LiveId" clId="{786F363D-6B37-4F63-B517-C1BB7D5D8BFF}" dt="2024-04-15T08:52:07.485" v="4396" actId="22"/>
          <ac:spMkLst>
            <pc:docMk/>
            <pc:sldMk cId="1279592236" sldId="269"/>
            <ac:spMk id="7" creationId="{63D7BE62-5042-4278-8488-D4378F26C5EF}"/>
          </ac:spMkLst>
        </pc:spChg>
        <pc:picChg chg="add del mod">
          <ac:chgData name="Wenyuan Liang" userId="139f170267364c01" providerId="LiveId" clId="{786F363D-6B37-4F63-B517-C1BB7D5D8BFF}" dt="2024-04-15T08:56:44.728" v="4568" actId="478"/>
          <ac:picMkLst>
            <pc:docMk/>
            <pc:sldMk cId="1279592236" sldId="269"/>
            <ac:picMk id="6" creationId="{6459B5D8-3CB0-4DB4-AF44-F293C8612F65}"/>
          </ac:picMkLst>
        </pc:picChg>
        <pc:picChg chg="add mod ord">
          <ac:chgData name="Wenyuan Liang" userId="139f170267364c01" providerId="LiveId" clId="{786F363D-6B37-4F63-B517-C1BB7D5D8BFF}" dt="2024-04-15T09:04:19.954" v="4836" actId="1076"/>
          <ac:picMkLst>
            <pc:docMk/>
            <pc:sldMk cId="1279592236" sldId="269"/>
            <ac:picMk id="9" creationId="{BC568041-5F17-4909-9C45-50AA8DD08860}"/>
          </ac:picMkLst>
        </pc:picChg>
        <pc:picChg chg="del">
          <ac:chgData name="Wenyuan Liang" userId="139f170267364c01" providerId="LiveId" clId="{786F363D-6B37-4F63-B517-C1BB7D5D8BFF}" dt="2024-04-15T08:53:06.557" v="4477" actId="478"/>
          <ac:picMkLst>
            <pc:docMk/>
            <pc:sldMk cId="1279592236" sldId="269"/>
            <ac:picMk id="10" creationId="{E6AC8DCE-739A-49BC-8C29-D8E35ACE72FD}"/>
          </ac:picMkLst>
        </pc:picChg>
        <pc:picChg chg="del">
          <ac:chgData name="Wenyuan Liang" userId="139f170267364c01" providerId="LiveId" clId="{786F363D-6B37-4F63-B517-C1BB7D5D8BFF}" dt="2024-04-15T08:53:06.047" v="4476" actId="478"/>
          <ac:picMkLst>
            <pc:docMk/>
            <pc:sldMk cId="1279592236" sldId="269"/>
            <ac:picMk id="14" creationId="{1556B7DA-1D0C-45CE-8C79-7A5F97380F96}"/>
          </ac:picMkLst>
        </pc:picChg>
      </pc:sldChg>
      <pc:sldChg chg="addSp delSp modSp add mod ord modNotesTx">
        <pc:chgData name="Wenyuan Liang" userId="139f170267364c01" providerId="LiveId" clId="{786F363D-6B37-4F63-B517-C1BB7D5D8BFF}" dt="2024-04-15T09:01:18.651" v="4728" actId="22"/>
        <pc:sldMkLst>
          <pc:docMk/>
          <pc:sldMk cId="833496141" sldId="270"/>
        </pc:sldMkLst>
        <pc:spChg chg="mod">
          <ac:chgData name="Wenyuan Liang" userId="139f170267364c01" providerId="LiveId" clId="{786F363D-6B37-4F63-B517-C1BB7D5D8BFF}" dt="2024-04-15T09:00:31.751" v="4726" actId="20577"/>
          <ac:spMkLst>
            <pc:docMk/>
            <pc:sldMk cId="833496141" sldId="270"/>
            <ac:spMk id="3" creationId="{4FCEE1E8-FB85-4988-A2F2-15C5A052C506}"/>
          </ac:spMkLst>
        </pc:spChg>
        <pc:picChg chg="add mod ord">
          <ac:chgData name="Wenyuan Liang" userId="139f170267364c01" providerId="LiveId" clId="{786F363D-6B37-4F63-B517-C1BB7D5D8BFF}" dt="2024-04-15T09:00:25.171" v="4721" actId="1076"/>
          <ac:picMkLst>
            <pc:docMk/>
            <pc:sldMk cId="833496141" sldId="270"/>
            <ac:picMk id="5" creationId="{6F9111F1-2599-4877-A9DB-29D671201FF2}"/>
          </ac:picMkLst>
        </pc:picChg>
        <pc:picChg chg="add del">
          <ac:chgData name="Wenyuan Liang" userId="139f170267364c01" providerId="LiveId" clId="{786F363D-6B37-4F63-B517-C1BB7D5D8BFF}" dt="2024-04-15T09:01:18.651" v="4728" actId="22"/>
          <ac:picMkLst>
            <pc:docMk/>
            <pc:sldMk cId="833496141" sldId="270"/>
            <ac:picMk id="7" creationId="{B1345BCB-28F5-4EA6-98E1-DD39BA4856BA}"/>
          </ac:picMkLst>
        </pc:picChg>
        <pc:picChg chg="del">
          <ac:chgData name="Wenyuan Liang" userId="139f170267364c01" providerId="LiveId" clId="{786F363D-6B37-4F63-B517-C1BB7D5D8BFF}" dt="2024-04-15T08:59:11.600" v="4601" actId="478"/>
          <ac:picMkLst>
            <pc:docMk/>
            <pc:sldMk cId="833496141" sldId="270"/>
            <ac:picMk id="9" creationId="{BC568041-5F17-4909-9C45-50AA8DD08860}"/>
          </ac:picMkLst>
        </pc:picChg>
      </pc:sldChg>
      <pc:sldChg chg="addSp delSp modSp add mod modNotesTx">
        <pc:chgData name="Wenyuan Liang" userId="139f170267364c01" providerId="LiveId" clId="{786F363D-6B37-4F63-B517-C1BB7D5D8BFF}" dt="2024-04-15T09:29:06.630" v="5685" actId="20577"/>
        <pc:sldMkLst>
          <pc:docMk/>
          <pc:sldMk cId="2518464165" sldId="271"/>
        </pc:sldMkLst>
        <pc:spChg chg="mod">
          <ac:chgData name="Wenyuan Liang" userId="139f170267364c01" providerId="LiveId" clId="{786F363D-6B37-4F63-B517-C1BB7D5D8BFF}" dt="2024-04-15T09:29:06.630" v="5685" actId="20577"/>
          <ac:spMkLst>
            <pc:docMk/>
            <pc:sldMk cId="2518464165" sldId="271"/>
            <ac:spMk id="3" creationId="{CF7C8506-7680-4EB3-82A2-910C56FC639B}"/>
          </ac:spMkLst>
        </pc:spChg>
        <pc:picChg chg="del">
          <ac:chgData name="Wenyuan Liang" userId="139f170267364c01" providerId="LiveId" clId="{786F363D-6B37-4F63-B517-C1BB7D5D8BFF}" dt="2024-04-15T09:13:12.733" v="5000" actId="478"/>
          <ac:picMkLst>
            <pc:docMk/>
            <pc:sldMk cId="2518464165" sldId="271"/>
            <ac:picMk id="5" creationId="{C668B302-FD3B-47D9-9FD2-E8EA14345908}"/>
          </ac:picMkLst>
        </pc:picChg>
        <pc:picChg chg="add mod ord">
          <ac:chgData name="Wenyuan Liang" userId="139f170267364c01" providerId="LiveId" clId="{786F363D-6B37-4F63-B517-C1BB7D5D8BFF}" dt="2024-04-15T09:28:52.943" v="5680" actId="167"/>
          <ac:picMkLst>
            <pc:docMk/>
            <pc:sldMk cId="2518464165" sldId="271"/>
            <ac:picMk id="6" creationId="{55022C51-9EE2-474F-AEF3-02D4D09FDAA0}"/>
          </ac:picMkLst>
        </pc:picChg>
        <pc:picChg chg="add mod ord">
          <ac:chgData name="Wenyuan Liang" userId="139f170267364c01" providerId="LiveId" clId="{786F363D-6B37-4F63-B517-C1BB7D5D8BFF}" dt="2024-04-15T09:16:19.914" v="5175" actId="1076"/>
          <ac:picMkLst>
            <pc:docMk/>
            <pc:sldMk cId="2518464165" sldId="271"/>
            <ac:picMk id="8" creationId="{BCD15653-98F4-4115-97F9-9A88F6E9A359}"/>
          </ac:picMkLst>
        </pc:picChg>
        <pc:picChg chg="add mod">
          <ac:chgData name="Wenyuan Liang" userId="139f170267364c01" providerId="LiveId" clId="{786F363D-6B37-4F63-B517-C1BB7D5D8BFF}" dt="2024-04-15T09:25:33.434" v="5483" actId="1076"/>
          <ac:picMkLst>
            <pc:docMk/>
            <pc:sldMk cId="2518464165" sldId="271"/>
            <ac:picMk id="10" creationId="{45B51FDE-D9DB-41C6-9AD2-78690D91FACF}"/>
          </ac:picMkLst>
        </pc:picChg>
        <pc:picChg chg="add mod">
          <ac:chgData name="Wenyuan Liang" userId="139f170267364c01" providerId="LiveId" clId="{786F363D-6B37-4F63-B517-C1BB7D5D8BFF}" dt="2024-04-15T09:16:51.033" v="5185" actId="1076"/>
          <ac:picMkLst>
            <pc:docMk/>
            <pc:sldMk cId="2518464165" sldId="271"/>
            <ac:picMk id="12" creationId="{801271F4-CF3D-45D7-805D-048F0A521189}"/>
          </ac:picMkLst>
        </pc:picChg>
      </pc:sldChg>
      <pc:sldChg chg="addSp delSp modSp add mod modNotesTx">
        <pc:chgData name="Wenyuan Liang" userId="139f170267364c01" providerId="LiveId" clId="{786F363D-6B37-4F63-B517-C1BB7D5D8BFF}" dt="2024-04-15T10:40:42.390" v="7733" actId="1076"/>
        <pc:sldMkLst>
          <pc:docMk/>
          <pc:sldMk cId="4123595866" sldId="272"/>
        </pc:sldMkLst>
        <pc:spChg chg="mod">
          <ac:chgData name="Wenyuan Liang" userId="139f170267364c01" providerId="LiveId" clId="{786F363D-6B37-4F63-B517-C1BB7D5D8BFF}" dt="2024-04-15T09:42:26.685" v="6237" actId="20577"/>
          <ac:spMkLst>
            <pc:docMk/>
            <pc:sldMk cId="4123595866" sldId="272"/>
            <ac:spMk id="3" creationId="{AEB9A8A0-80D4-465C-BC01-F6F9045315AE}"/>
          </ac:spMkLst>
        </pc:spChg>
        <pc:picChg chg="del">
          <ac:chgData name="Wenyuan Liang" userId="139f170267364c01" providerId="LiveId" clId="{786F363D-6B37-4F63-B517-C1BB7D5D8BFF}" dt="2024-04-15T09:34:37.432" v="5941" actId="478"/>
          <ac:picMkLst>
            <pc:docMk/>
            <pc:sldMk cId="4123595866" sldId="272"/>
            <ac:picMk id="5" creationId="{2C2279B0-3539-4C85-8579-B2D1BF44BB28}"/>
          </ac:picMkLst>
        </pc:picChg>
        <pc:picChg chg="add mod">
          <ac:chgData name="Wenyuan Liang" userId="139f170267364c01" providerId="LiveId" clId="{786F363D-6B37-4F63-B517-C1BB7D5D8BFF}" dt="2024-04-15T10:40:42.390" v="7733" actId="1076"/>
          <ac:picMkLst>
            <pc:docMk/>
            <pc:sldMk cId="4123595866" sldId="272"/>
            <ac:picMk id="6" creationId="{5D2FD9B8-B2E6-49DF-918B-6CD4BD078F3E}"/>
          </ac:picMkLst>
        </pc:picChg>
      </pc:sldChg>
      <pc:sldChg chg="addSp delSp modSp add mod modNotesTx">
        <pc:chgData name="Wenyuan Liang" userId="139f170267364c01" providerId="LiveId" clId="{786F363D-6B37-4F63-B517-C1BB7D5D8BFF}" dt="2024-04-15T09:59:40.969" v="6415" actId="1076"/>
        <pc:sldMkLst>
          <pc:docMk/>
          <pc:sldMk cId="2079056634" sldId="273"/>
        </pc:sldMkLst>
        <pc:spChg chg="mod">
          <ac:chgData name="Wenyuan Liang" userId="139f170267364c01" providerId="LiveId" clId="{786F363D-6B37-4F63-B517-C1BB7D5D8BFF}" dt="2024-04-15T09:44:21.402" v="6292" actId="20577"/>
          <ac:spMkLst>
            <pc:docMk/>
            <pc:sldMk cId="2079056634" sldId="273"/>
            <ac:spMk id="2" creationId="{F59260B1-8EB6-475B-A842-93CEABEE44BB}"/>
          </ac:spMkLst>
        </pc:spChg>
        <pc:spChg chg="mod">
          <ac:chgData name="Wenyuan Liang" userId="139f170267364c01" providerId="LiveId" clId="{786F363D-6B37-4F63-B517-C1BB7D5D8BFF}" dt="2024-04-15T09:58:56.405" v="6409" actId="20577"/>
          <ac:spMkLst>
            <pc:docMk/>
            <pc:sldMk cId="2079056634" sldId="273"/>
            <ac:spMk id="3" creationId="{AEB9A8A0-80D4-465C-BC01-F6F9045315AE}"/>
          </ac:spMkLst>
        </pc:spChg>
        <pc:picChg chg="add mod ord">
          <ac:chgData name="Wenyuan Liang" userId="139f170267364c01" providerId="LiveId" clId="{786F363D-6B37-4F63-B517-C1BB7D5D8BFF}" dt="2024-04-15T09:59:40.969" v="6415" actId="1076"/>
          <ac:picMkLst>
            <pc:docMk/>
            <pc:sldMk cId="2079056634" sldId="273"/>
            <ac:picMk id="5" creationId="{64AE42DD-E8AE-4A1F-89B4-FA9342F62091}"/>
          </ac:picMkLst>
        </pc:picChg>
        <pc:picChg chg="add del">
          <ac:chgData name="Wenyuan Liang" userId="139f170267364c01" providerId="LiveId" clId="{786F363D-6B37-4F63-B517-C1BB7D5D8BFF}" dt="2024-04-15T09:43:10.253" v="6257" actId="478"/>
          <ac:picMkLst>
            <pc:docMk/>
            <pc:sldMk cId="2079056634" sldId="273"/>
            <ac:picMk id="6" creationId="{5D2FD9B8-B2E6-49DF-918B-6CD4BD078F3E}"/>
          </ac:picMkLst>
        </pc:picChg>
      </pc:sldChg>
      <pc:sldChg chg="addSp delSp modSp add mod">
        <pc:chgData name="Wenyuan Liang" userId="139f170267364c01" providerId="LiveId" clId="{786F363D-6B37-4F63-B517-C1BB7D5D8BFF}" dt="2024-04-15T10:00:46.242" v="6427" actId="1076"/>
        <pc:sldMkLst>
          <pc:docMk/>
          <pc:sldMk cId="268363235" sldId="274"/>
        </pc:sldMkLst>
        <pc:spChg chg="mod">
          <ac:chgData name="Wenyuan Liang" userId="139f170267364c01" providerId="LiveId" clId="{786F363D-6B37-4F63-B517-C1BB7D5D8BFF}" dt="2024-04-15T10:00:05.603" v="6418" actId="115"/>
          <ac:spMkLst>
            <pc:docMk/>
            <pc:sldMk cId="268363235" sldId="274"/>
            <ac:spMk id="3" creationId="{AEB9A8A0-80D4-465C-BC01-F6F9045315AE}"/>
          </ac:spMkLst>
        </pc:spChg>
        <pc:picChg chg="del">
          <ac:chgData name="Wenyuan Liang" userId="139f170267364c01" providerId="LiveId" clId="{786F363D-6B37-4F63-B517-C1BB7D5D8BFF}" dt="2024-04-15T10:00:10.743" v="6419" actId="478"/>
          <ac:picMkLst>
            <pc:docMk/>
            <pc:sldMk cId="268363235" sldId="274"/>
            <ac:picMk id="5" creationId="{64AE42DD-E8AE-4A1F-89B4-FA9342F62091}"/>
          </ac:picMkLst>
        </pc:picChg>
        <pc:picChg chg="add mod ord">
          <ac:chgData name="Wenyuan Liang" userId="139f170267364c01" providerId="LiveId" clId="{786F363D-6B37-4F63-B517-C1BB7D5D8BFF}" dt="2024-04-15T10:00:46.242" v="6427" actId="1076"/>
          <ac:picMkLst>
            <pc:docMk/>
            <pc:sldMk cId="268363235" sldId="274"/>
            <ac:picMk id="6" creationId="{BEF145DB-8E12-4379-929E-F971E711DD70}"/>
          </ac:picMkLst>
        </pc:picChg>
      </pc:sldChg>
      <pc:sldChg chg="addSp delSp modSp add mod">
        <pc:chgData name="Wenyuan Liang" userId="139f170267364c01" providerId="LiveId" clId="{786F363D-6B37-4F63-B517-C1BB7D5D8BFF}" dt="2024-04-15T10:01:21.354" v="6438" actId="1076"/>
        <pc:sldMkLst>
          <pc:docMk/>
          <pc:sldMk cId="2375078246" sldId="275"/>
        </pc:sldMkLst>
        <pc:spChg chg="mod">
          <ac:chgData name="Wenyuan Liang" userId="139f170267364c01" providerId="LiveId" clId="{786F363D-6B37-4F63-B517-C1BB7D5D8BFF}" dt="2024-04-15T10:01:13.352" v="6434" actId="1076"/>
          <ac:spMkLst>
            <pc:docMk/>
            <pc:sldMk cId="2375078246" sldId="275"/>
            <ac:spMk id="3" creationId="{AEB9A8A0-80D4-465C-BC01-F6F9045315AE}"/>
          </ac:spMkLst>
        </pc:spChg>
        <pc:picChg chg="add mod ord">
          <ac:chgData name="Wenyuan Liang" userId="139f170267364c01" providerId="LiveId" clId="{786F363D-6B37-4F63-B517-C1BB7D5D8BFF}" dt="2024-04-15T10:01:21.354" v="6438" actId="1076"/>
          <ac:picMkLst>
            <pc:docMk/>
            <pc:sldMk cId="2375078246" sldId="275"/>
            <ac:picMk id="5" creationId="{9DCCAE00-C744-4A55-8138-391481F16820}"/>
          </ac:picMkLst>
        </pc:picChg>
        <pc:picChg chg="del">
          <ac:chgData name="Wenyuan Liang" userId="139f170267364c01" providerId="LiveId" clId="{786F363D-6B37-4F63-B517-C1BB7D5D8BFF}" dt="2024-04-15T10:00:54.769" v="6429" actId="478"/>
          <ac:picMkLst>
            <pc:docMk/>
            <pc:sldMk cId="2375078246" sldId="275"/>
            <ac:picMk id="6" creationId="{BEF145DB-8E12-4379-929E-F971E711DD70}"/>
          </ac:picMkLst>
        </pc:picChg>
      </pc:sldChg>
      <pc:sldChg chg="addSp delSp modSp add mod">
        <pc:chgData name="Wenyuan Liang" userId="139f170267364c01" providerId="LiveId" clId="{786F363D-6B37-4F63-B517-C1BB7D5D8BFF}" dt="2024-04-15T10:32:36.521" v="7488" actId="1076"/>
        <pc:sldMkLst>
          <pc:docMk/>
          <pc:sldMk cId="3185817560" sldId="276"/>
        </pc:sldMkLst>
        <pc:spChg chg="mod">
          <ac:chgData name="Wenyuan Liang" userId="139f170267364c01" providerId="LiveId" clId="{786F363D-6B37-4F63-B517-C1BB7D5D8BFF}" dt="2024-04-15T10:02:39.001" v="6447" actId="20577"/>
          <ac:spMkLst>
            <pc:docMk/>
            <pc:sldMk cId="3185817560" sldId="276"/>
            <ac:spMk id="2" creationId="{F59260B1-8EB6-475B-A842-93CEABEE44BB}"/>
          </ac:spMkLst>
        </pc:spChg>
        <pc:spChg chg="mod">
          <ac:chgData name="Wenyuan Liang" userId="139f170267364c01" providerId="LiveId" clId="{786F363D-6B37-4F63-B517-C1BB7D5D8BFF}" dt="2024-04-15T10:32:07.809" v="7483" actId="20577"/>
          <ac:spMkLst>
            <pc:docMk/>
            <pc:sldMk cId="3185817560" sldId="276"/>
            <ac:spMk id="3" creationId="{AEB9A8A0-80D4-465C-BC01-F6F9045315AE}"/>
          </ac:spMkLst>
        </pc:spChg>
        <pc:picChg chg="del">
          <ac:chgData name="Wenyuan Liang" userId="139f170267364c01" providerId="LiveId" clId="{786F363D-6B37-4F63-B517-C1BB7D5D8BFF}" dt="2024-04-15T10:03:04.180" v="6452" actId="478"/>
          <ac:picMkLst>
            <pc:docMk/>
            <pc:sldMk cId="3185817560" sldId="276"/>
            <ac:picMk id="5" creationId="{9DCCAE00-C744-4A55-8138-391481F16820}"/>
          </ac:picMkLst>
        </pc:picChg>
        <pc:picChg chg="add mod">
          <ac:chgData name="Wenyuan Liang" userId="139f170267364c01" providerId="LiveId" clId="{786F363D-6B37-4F63-B517-C1BB7D5D8BFF}" dt="2024-04-15T10:32:36.521" v="7488" actId="1076"/>
          <ac:picMkLst>
            <pc:docMk/>
            <pc:sldMk cId="3185817560" sldId="276"/>
            <ac:picMk id="6" creationId="{353B1694-66CD-4C60-932D-DD3BB7D3D48C}"/>
          </ac:picMkLst>
        </pc:picChg>
      </pc:sldChg>
      <pc:sldChg chg="addSp modSp add mod">
        <pc:chgData name="Wenyuan Liang" userId="139f170267364c01" providerId="LiveId" clId="{786F363D-6B37-4F63-B517-C1BB7D5D8BFF}" dt="2024-04-15T10:40:04.455" v="7732" actId="20577"/>
        <pc:sldMkLst>
          <pc:docMk/>
          <pc:sldMk cId="708330091" sldId="277"/>
        </pc:sldMkLst>
        <pc:spChg chg="mod">
          <ac:chgData name="Wenyuan Liang" userId="139f170267364c01" providerId="LiveId" clId="{786F363D-6B37-4F63-B517-C1BB7D5D8BFF}" dt="2024-04-15T10:40:04.455" v="7732" actId="20577"/>
          <ac:spMkLst>
            <pc:docMk/>
            <pc:sldMk cId="708330091" sldId="277"/>
            <ac:spMk id="3" creationId="{AEB9A8A0-80D4-465C-BC01-F6F9045315AE}"/>
          </ac:spMkLst>
        </pc:spChg>
        <pc:picChg chg="add mod">
          <ac:chgData name="Wenyuan Liang" userId="139f170267364c01" providerId="LiveId" clId="{786F363D-6B37-4F63-B517-C1BB7D5D8BFF}" dt="2024-04-15T10:37:20.479" v="7647" actId="1076"/>
          <ac:picMkLst>
            <pc:docMk/>
            <pc:sldMk cId="708330091" sldId="277"/>
            <ac:picMk id="5" creationId="{87D5733F-CDCE-4EFC-8947-B68D69E00EFC}"/>
          </ac:picMkLst>
        </pc:picChg>
        <pc:picChg chg="mod modCrop">
          <ac:chgData name="Wenyuan Liang" userId="139f170267364c01" providerId="LiveId" clId="{786F363D-6B37-4F63-B517-C1BB7D5D8BFF}" dt="2024-04-15T10:37:31.551" v="7651" actId="14100"/>
          <ac:picMkLst>
            <pc:docMk/>
            <pc:sldMk cId="708330091" sldId="277"/>
            <ac:picMk id="6" creationId="{353B1694-66CD-4C60-932D-DD3BB7D3D48C}"/>
          </ac:picMkLst>
        </pc:picChg>
        <pc:picChg chg="add mod">
          <ac:chgData name="Wenyuan Liang" userId="139f170267364c01" providerId="LiveId" clId="{786F363D-6B37-4F63-B517-C1BB7D5D8BFF}" dt="2024-04-15T10:37:36.135" v="7652" actId="1076"/>
          <ac:picMkLst>
            <pc:docMk/>
            <pc:sldMk cId="708330091" sldId="277"/>
            <ac:picMk id="8" creationId="{108BAF2D-A9F1-475C-9B82-96BCFA552885}"/>
          </ac:picMkLst>
        </pc:picChg>
      </pc:sldChg>
      <pc:sldChg chg="del">
        <pc:chgData name="Wenyuan Liang" userId="139f170267364c01" providerId="LiveId" clId="{786F363D-6B37-4F63-B517-C1BB7D5D8BFF}" dt="2024-04-11T11:28:06.282" v="44" actId="47"/>
        <pc:sldMkLst>
          <pc:docMk/>
          <pc:sldMk cId="2943596604" sldId="307"/>
        </pc:sldMkLst>
      </pc:sldChg>
      <pc:sldChg chg="del">
        <pc:chgData name="Wenyuan Liang" userId="139f170267364c01" providerId="LiveId" clId="{786F363D-6B37-4F63-B517-C1BB7D5D8BFF}" dt="2024-04-11T11:28:05.787" v="43" actId="47"/>
        <pc:sldMkLst>
          <pc:docMk/>
          <pc:sldMk cId="2355884952" sldId="308"/>
        </pc:sldMkLst>
      </pc:sldChg>
      <pc:sldChg chg="del">
        <pc:chgData name="Wenyuan Liang" userId="139f170267364c01" providerId="LiveId" clId="{786F363D-6B37-4F63-B517-C1BB7D5D8BFF}" dt="2024-04-11T11:28:05.286" v="42" actId="47"/>
        <pc:sldMkLst>
          <pc:docMk/>
          <pc:sldMk cId="1959756720" sldId="309"/>
        </pc:sldMkLst>
      </pc:sldChg>
      <pc:sldChg chg="del">
        <pc:chgData name="Wenyuan Liang" userId="139f170267364c01" providerId="LiveId" clId="{786F363D-6B37-4F63-B517-C1BB7D5D8BFF}" dt="2024-04-11T11:28:04.754" v="41" actId="47"/>
        <pc:sldMkLst>
          <pc:docMk/>
          <pc:sldMk cId="3947804505" sldId="310"/>
        </pc:sldMkLst>
      </pc:sldChg>
      <pc:sldChg chg="del">
        <pc:chgData name="Wenyuan Liang" userId="139f170267364c01" providerId="LiveId" clId="{786F363D-6B37-4F63-B517-C1BB7D5D8BFF}" dt="2024-04-11T11:28:04.273" v="40" actId="47"/>
        <pc:sldMkLst>
          <pc:docMk/>
          <pc:sldMk cId="3714034969" sldId="311"/>
        </pc:sldMkLst>
      </pc:sldChg>
      <pc:sldChg chg="del">
        <pc:chgData name="Wenyuan Liang" userId="139f170267364c01" providerId="LiveId" clId="{786F363D-6B37-4F63-B517-C1BB7D5D8BFF}" dt="2024-04-11T11:28:03.762" v="39" actId="47"/>
        <pc:sldMkLst>
          <pc:docMk/>
          <pc:sldMk cId="4105772974" sldId="312"/>
        </pc:sldMkLst>
      </pc:sldChg>
      <pc:sldChg chg="del">
        <pc:chgData name="Wenyuan Liang" userId="139f170267364c01" providerId="LiveId" clId="{786F363D-6B37-4F63-B517-C1BB7D5D8BFF}" dt="2024-04-11T11:28:03.115" v="38" actId="47"/>
        <pc:sldMkLst>
          <pc:docMk/>
          <pc:sldMk cId="1001954740" sldId="313"/>
        </pc:sldMkLst>
      </pc:sldChg>
      <pc:sldChg chg="new del">
        <pc:chgData name="Wenyuan Liang" userId="139f170267364c01" providerId="LiveId" clId="{786F363D-6B37-4F63-B517-C1BB7D5D8BFF}" dt="2024-04-11T11:28:02.210" v="37" actId="47"/>
        <pc:sldMkLst>
          <pc:docMk/>
          <pc:sldMk cId="766393619" sldId="314"/>
        </pc:sldMkLst>
      </pc:sldChg>
      <pc:sldMasterChg chg="modSp mod">
        <pc:chgData name="Wenyuan Liang" userId="139f170267364c01" providerId="LiveId" clId="{786F363D-6B37-4F63-B517-C1BB7D5D8BFF}" dt="2024-04-11T11:30:39.867" v="55" actId="14100"/>
        <pc:sldMasterMkLst>
          <pc:docMk/>
          <pc:sldMasterMk cId="285354752" sldId="2147483668"/>
        </pc:sldMasterMkLst>
        <pc:spChg chg="mod">
          <ac:chgData name="Wenyuan Liang" userId="139f170267364c01" providerId="LiveId" clId="{786F363D-6B37-4F63-B517-C1BB7D5D8BFF}" dt="2024-04-11T11:30:39.867" v="55" actId="14100"/>
          <ac:spMkLst>
            <pc:docMk/>
            <pc:sldMasterMk cId="285354752" sldId="2147483668"/>
            <ac:spMk id="2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CF4ED-B22E-4F10-9F39-3EA90A6DA03C}" type="datetimeFigureOut">
              <a:rPr lang="zh-CN" altLang="en-US" smtClean="0"/>
              <a:t>2024/04/17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7ADC-E06D-4991-BEC9-E45BA5115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04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今天介绍的是</a:t>
            </a:r>
            <a:r>
              <a:rPr lang="en-US" altLang="zh-CN" dirty="0"/>
              <a:t>TPDS23</a:t>
            </a:r>
            <a:r>
              <a:rPr lang="zh-CN" altLang="en-US" dirty="0"/>
              <a:t>上的关于</a:t>
            </a:r>
            <a:r>
              <a:rPr lang="en-US" altLang="zh-CN" dirty="0"/>
              <a:t>LBM</a:t>
            </a:r>
            <a:r>
              <a:rPr lang="zh-CN" altLang="en-US" dirty="0"/>
              <a:t>方法的</a:t>
            </a:r>
            <a:r>
              <a:rPr lang="en-US" altLang="zh-CN" dirty="0"/>
              <a:t>CFD</a:t>
            </a:r>
            <a:r>
              <a:rPr lang="zh-CN" altLang="en-US" dirty="0"/>
              <a:t>应用优化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8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9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IMPE </a:t>
            </a:r>
            <a:r>
              <a:rPr lang="zh-CN" altLang="en-US" dirty="0"/>
              <a:t>指令缓存区针对内存访问操作</a:t>
            </a:r>
            <a:endParaRPr lang="en-US" altLang="zh-CN" dirty="0"/>
          </a:p>
          <a:p>
            <a:r>
              <a:rPr lang="en-US" altLang="zh-CN" dirty="0"/>
              <a:t>MPE</a:t>
            </a:r>
            <a:r>
              <a:rPr lang="zh-CN" altLang="en-US" dirty="0"/>
              <a:t>是一个完整的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/>
              <a:t>RISC</a:t>
            </a:r>
            <a:r>
              <a:rPr lang="zh-CN" altLang="en-US" dirty="0"/>
              <a:t>内核处理程序流程控制、</a:t>
            </a:r>
            <a:r>
              <a:rPr lang="en-US" altLang="zh-CN" dirty="0"/>
              <a:t>I/O</a:t>
            </a:r>
            <a:r>
              <a:rPr lang="zh-CN" altLang="en-US" dirty="0"/>
              <a:t>、通信</a:t>
            </a:r>
            <a:endParaRPr lang="en-US" altLang="zh-CN" dirty="0"/>
          </a:p>
          <a:p>
            <a:r>
              <a:rPr lang="en-US" altLang="zh-CN" dirty="0"/>
              <a:t>CPE</a:t>
            </a:r>
            <a:r>
              <a:rPr lang="zh-CN" altLang="en-US" dirty="0"/>
              <a:t>采用简化微架构来最大化聚合计算能力，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每个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CPE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具有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16 KB L1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指令缓存和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64 KB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本地数据存储器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(LDM)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，可配置为用户控制的快速缓冲区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5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SW26010-Pro </a:t>
            </a:r>
            <a:r>
              <a:rPr lang="zh-CN" altLang="en-US" dirty="0"/>
              <a:t>是</a:t>
            </a:r>
            <a:r>
              <a:rPr lang="en-US" altLang="zh-CN" dirty="0"/>
              <a:t>RMA </a:t>
            </a:r>
            <a:r>
              <a:rPr lang="zh-CN" altLang="en-US" dirty="0"/>
              <a:t>不是寄存器通信机制， 每个</a:t>
            </a:r>
            <a:r>
              <a:rPr lang="en-US" altLang="zh-CN" dirty="0"/>
              <a:t>CPE</a:t>
            </a:r>
            <a:r>
              <a:rPr lang="zh-CN" altLang="en-US" dirty="0"/>
              <a:t>上的</a:t>
            </a:r>
            <a:r>
              <a:rPr lang="en-US" altLang="zh-CN" dirty="0"/>
              <a:t>LDM</a:t>
            </a:r>
            <a:r>
              <a:rPr lang="zh-CN" altLang="en-US" dirty="0"/>
              <a:t>容量增大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85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SW26010-Pro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处理器配备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390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个异构核心，在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FP64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或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FP32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精度下提供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14.03 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TFlops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的计算能力，在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BF16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或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FP16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精度下提供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55.3 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TFlops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的计算能力。如图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2(a)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所示，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390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个核心分为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6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个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CG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。每个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CG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都有一个独立的内存控制器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(MC)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，连接到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16 GB DDR4 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内存。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SW26010-Pro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的聚合内存带宽达到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307.2GB/s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（每个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CG 51.2GB/s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）。 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MPE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是一个完整的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64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RISC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内核，频率为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2.1GHz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，主要用于处理程序的流量控制、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和通信功能，而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CPE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的运行频率为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2.25GHz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，最大限度地提高聚合计算能力。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1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求解器是基于</a:t>
            </a:r>
            <a:r>
              <a:rPr lang="en-US" altLang="zh-CN" dirty="0"/>
              <a:t>D3Q19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90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0" i="0" dirty="0">
                <a:solidFill>
                  <a:srgbClr val="ECECEC"/>
                </a:solidFill>
                <a:effectLst/>
                <a:latin typeface="Söhne"/>
              </a:rPr>
              <a:t>数组的结构</a:t>
            </a:r>
            <a:r>
              <a:rPr lang="en-US" altLang="zh-CN" sz="2800" b="0" i="0" dirty="0" err="1">
                <a:solidFill>
                  <a:srgbClr val="ECECEC"/>
                </a:solidFill>
                <a:effectLst/>
                <a:latin typeface="Söhne"/>
              </a:rPr>
              <a:t>AoS</a:t>
            </a:r>
            <a:r>
              <a:rPr lang="zh-CN" altLang="en-US" sz="2800" b="0" i="0" dirty="0">
                <a:solidFill>
                  <a:srgbClr val="ECECEC"/>
                </a:solidFill>
                <a:effectLst/>
                <a:latin typeface="Söhne"/>
              </a:rPr>
              <a:t>和结构体的结构</a:t>
            </a:r>
            <a:r>
              <a:rPr lang="en-US" altLang="zh-CN" sz="2800" b="0" i="0" dirty="0" err="1">
                <a:solidFill>
                  <a:srgbClr val="ECECEC"/>
                </a:solidFill>
                <a:effectLst/>
                <a:latin typeface="Söhne"/>
              </a:rPr>
              <a:t>SoA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9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为了将</a:t>
            </a:r>
            <a:r>
              <a:rPr lang="en-US" altLang="zh-CN" dirty="0"/>
              <a:t>LBM</a:t>
            </a:r>
            <a:r>
              <a:rPr lang="zh-CN" altLang="en-US" dirty="0"/>
              <a:t>算法映射到数百万个异构</a:t>
            </a:r>
            <a:r>
              <a:rPr lang="en-US" altLang="zh-CN" dirty="0"/>
              <a:t>core</a:t>
            </a:r>
            <a:r>
              <a:rPr lang="zh-CN" altLang="en-US" dirty="0"/>
              <a:t>中，我们需要处理</a:t>
            </a:r>
            <a:r>
              <a:rPr lang="en-US" altLang="zh-CN" dirty="0"/>
              <a:t>MPI</a:t>
            </a:r>
            <a:r>
              <a:rPr lang="zh-CN" altLang="en-US" dirty="0"/>
              <a:t>级别的域分解，通常</a:t>
            </a:r>
            <a:r>
              <a:rPr lang="en-US" altLang="zh-CN" dirty="0"/>
              <a:t>x</a:t>
            </a:r>
            <a:r>
              <a:rPr lang="zh-CN" altLang="en-US" dirty="0"/>
              <a:t>或</a:t>
            </a:r>
            <a:r>
              <a:rPr lang="en-US" altLang="zh-CN" dirty="0"/>
              <a:t>y</a:t>
            </a:r>
            <a:r>
              <a:rPr lang="zh-CN" altLang="en-US" dirty="0"/>
              <a:t>维度少于</a:t>
            </a:r>
            <a:r>
              <a:rPr lang="en-US" altLang="zh-CN" dirty="0"/>
              <a:t>1000</a:t>
            </a:r>
            <a:r>
              <a:rPr lang="zh-CN" altLang="en-US" dirty="0"/>
              <a:t>个元素，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7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最初的方法是</a:t>
            </a:r>
            <a:r>
              <a:rPr lang="en-US" altLang="zh-CN" dirty="0"/>
              <a:t>MPE </a:t>
            </a:r>
            <a:r>
              <a:rPr lang="zh-CN" altLang="en-US" dirty="0"/>
              <a:t>进行</a:t>
            </a:r>
            <a:r>
              <a:rPr lang="en-US" altLang="zh-CN" dirty="0"/>
              <a:t>halo</a:t>
            </a:r>
            <a:r>
              <a:rPr lang="zh-CN" altLang="en-US" dirty="0"/>
              <a:t>交换八个方向的数据后，卸载到</a:t>
            </a:r>
            <a:r>
              <a:rPr lang="en-US" altLang="zh-CN" dirty="0"/>
              <a:t>CPE</a:t>
            </a:r>
            <a:r>
              <a:rPr lang="zh-CN" altLang="en-US" dirty="0"/>
              <a:t>上进行计算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39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On-the-fly halo </a:t>
            </a:r>
            <a:r>
              <a:rPr lang="zh-CN" altLang="en-US" dirty="0"/>
              <a:t>是动态交换方案</a:t>
            </a:r>
            <a:r>
              <a:rPr lang="en-US" altLang="zh-CN" dirty="0"/>
              <a:t>MPE+CPEs</a:t>
            </a:r>
            <a:r>
              <a:rPr lang="zh-CN" altLang="en-US" dirty="0"/>
              <a:t>，</a:t>
            </a:r>
            <a:r>
              <a:rPr lang="en-US" altLang="zh-CN" dirty="0"/>
              <a:t>MPE</a:t>
            </a:r>
            <a:r>
              <a:rPr lang="zh-CN" altLang="en-US" dirty="0"/>
              <a:t>将内部部分卸载到</a:t>
            </a:r>
            <a:r>
              <a:rPr lang="en-US" altLang="zh-CN" dirty="0"/>
              <a:t>CPE</a:t>
            </a:r>
            <a:r>
              <a:rPr lang="zh-CN" altLang="en-US" dirty="0"/>
              <a:t>上的同时进行</a:t>
            </a:r>
            <a:r>
              <a:rPr lang="en-US" altLang="zh-CN" dirty="0"/>
              <a:t>halo</a:t>
            </a:r>
            <a:r>
              <a:rPr lang="zh-CN" altLang="en-US" dirty="0"/>
              <a:t>边界数据交换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90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8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本次分享包括四个部分，</a:t>
            </a:r>
            <a:r>
              <a:rPr lang="en-US" altLang="zh-CN" dirty="0"/>
              <a:t>CFD</a:t>
            </a:r>
            <a:r>
              <a:rPr lang="zh-CN" altLang="en-US" dirty="0"/>
              <a:t>背景、</a:t>
            </a:r>
            <a:r>
              <a:rPr lang="en-US" altLang="zh-CN" dirty="0" err="1"/>
              <a:t>SunwayLB</a:t>
            </a:r>
            <a:r>
              <a:rPr lang="zh-CN" altLang="en-US" dirty="0"/>
              <a:t>系统架构、应用优化的方法以及性能测试结果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76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CPE</a:t>
            </a:r>
            <a:r>
              <a:rPr lang="zh-CN" altLang="en-US" dirty="0"/>
              <a:t>线程需要相邻的数据执行</a:t>
            </a:r>
            <a:r>
              <a:rPr lang="en-US" altLang="zh-CN" dirty="0"/>
              <a:t>LDM</a:t>
            </a:r>
            <a:r>
              <a:rPr lang="zh-CN" altLang="en-US" dirty="0"/>
              <a:t>的传播</a:t>
            </a:r>
            <a:r>
              <a:rPr lang="en-US" altLang="zh-CN" dirty="0"/>
              <a:t>stream</a:t>
            </a:r>
            <a:r>
              <a:rPr lang="zh-CN" altLang="en-US" dirty="0"/>
              <a:t>，所以有数据重复利用的机会</a:t>
            </a:r>
            <a:br>
              <a:rPr lang="en-US" altLang="zh-CN" dirty="0"/>
            </a:br>
            <a:r>
              <a:rPr lang="zh-CN" altLang="en-US" dirty="0"/>
              <a:t>而相邻的</a:t>
            </a:r>
            <a:r>
              <a:rPr lang="en-US" altLang="zh-CN" dirty="0"/>
              <a:t>CPE</a:t>
            </a:r>
            <a:r>
              <a:rPr lang="zh-CN" altLang="en-US" dirty="0"/>
              <a:t>沿着</a:t>
            </a:r>
            <a:r>
              <a:rPr lang="en-US" altLang="zh-CN" dirty="0"/>
              <a:t>y</a:t>
            </a:r>
            <a:r>
              <a:rPr lang="zh-CN" altLang="en-US" dirty="0"/>
              <a:t>方向也有数据共享的机会，采用寄存器来执行相邻</a:t>
            </a:r>
            <a:r>
              <a:rPr lang="en-US" altLang="zh-CN" dirty="0"/>
              <a:t>CPE</a:t>
            </a:r>
            <a:r>
              <a:rPr lang="zh-CN" altLang="en-US" dirty="0"/>
              <a:t>的通信共享数据更有效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63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</a:t>
            </a:r>
            <a:r>
              <a:rPr lang="en-US" altLang="zh-CN" dirty="0"/>
              <a:t>DMA</a:t>
            </a:r>
            <a:r>
              <a:rPr lang="zh-CN" altLang="en-US" dirty="0"/>
              <a:t>和计算的</a:t>
            </a:r>
            <a:r>
              <a:rPr lang="en-US" altLang="zh-CN" dirty="0"/>
              <a:t>kernel</a:t>
            </a:r>
            <a:r>
              <a:rPr lang="zh-CN" altLang="en-US" dirty="0"/>
              <a:t>有重叠的机会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42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214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053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6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因为一个正方形 中粒子的通信最多是八个，则一个</a:t>
            </a:r>
            <a:r>
              <a:rPr lang="en-US" altLang="zh-CN" dirty="0"/>
              <a:t>MPI</a:t>
            </a:r>
            <a:r>
              <a:rPr lang="zh-CN" altLang="en-US" dirty="0"/>
              <a:t>进程中需要最多相邻</a:t>
            </a:r>
            <a:r>
              <a:rPr lang="en-US" altLang="zh-CN" dirty="0"/>
              <a:t>8</a:t>
            </a:r>
            <a:r>
              <a:rPr lang="zh-CN" altLang="en-US" dirty="0"/>
              <a:t>个节点建立通信 以便更新本地网格单元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0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之前说到过</a:t>
            </a:r>
            <a:r>
              <a:rPr lang="en-US" altLang="zh-CN" dirty="0"/>
              <a:t>LDM</a:t>
            </a:r>
            <a:r>
              <a:rPr lang="zh-CN" altLang="en-US" dirty="0"/>
              <a:t>的容量限制了性能，</a:t>
            </a:r>
            <a:r>
              <a:rPr lang="en-US" altLang="zh-CN" dirty="0"/>
              <a:t>CPE</a:t>
            </a:r>
            <a:r>
              <a:rPr lang="zh-CN" altLang="en-US" dirty="0"/>
              <a:t>需要更多</a:t>
            </a:r>
            <a:r>
              <a:rPr lang="en-US" altLang="zh-CN" dirty="0"/>
              <a:t>DMA</a:t>
            </a:r>
            <a:r>
              <a:rPr lang="zh-CN" altLang="en-US" dirty="0"/>
              <a:t>完成任务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8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00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GLUPS</a:t>
            </a:r>
            <a:r>
              <a:rPr lang="zh-CN" altLang="en-US" dirty="0"/>
              <a:t> 每秒十亿个晶格单元更新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20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4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首先是背景部分，分为三个小节，</a:t>
            </a:r>
            <a:r>
              <a:rPr lang="en-US" altLang="zh-CN" dirty="0"/>
              <a:t>CFD</a:t>
            </a:r>
            <a:r>
              <a:rPr lang="zh-CN" altLang="en-US" dirty="0"/>
              <a:t>、</a:t>
            </a:r>
            <a:r>
              <a:rPr lang="en-US" altLang="zh-CN" dirty="0"/>
              <a:t>CFD</a:t>
            </a:r>
            <a:r>
              <a:rPr lang="zh-CN" altLang="en-US" dirty="0"/>
              <a:t>涉及的算法以及文章中的的硬件平台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0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6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CFD </a:t>
            </a:r>
            <a:r>
              <a:rPr lang="zh-CN" altLang="en-US" dirty="0"/>
              <a:t>就是求解控制方程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Q,</a:t>
            </a:r>
            <a:r>
              <a:rPr lang="zh-CN" altLang="en-US" dirty="0"/>
              <a:t> </a:t>
            </a:r>
            <a:r>
              <a:rPr lang="en-US" altLang="zh-CN" dirty="0" err="1"/>
              <a:t>F_c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F_v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Q</a:t>
            </a:r>
            <a:r>
              <a:rPr lang="zh-CN" altLang="en-US" dirty="0"/>
              <a:t>为粒子的源项（密度，速度分量，内能）；</a:t>
            </a:r>
            <a:r>
              <a:rPr lang="en-US" altLang="zh-CN" dirty="0" err="1"/>
              <a:t>F_c</a:t>
            </a:r>
            <a:r>
              <a:rPr lang="zh-CN" altLang="en-US" dirty="0"/>
              <a:t> 表示对流通量，其中包含密度、速度分量和内能的通量， </a:t>
            </a:r>
            <a:r>
              <a:rPr lang="en-US" altLang="zh-CN" dirty="0" err="1"/>
              <a:t>F_v</a:t>
            </a:r>
            <a:r>
              <a:rPr lang="zh-CN" altLang="en-US" dirty="0"/>
              <a:t>表示粘性通量，其中包含各粘性应力张量和单位法向量以及能量耗损项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4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CFD </a:t>
            </a:r>
            <a:r>
              <a:rPr lang="zh-CN" altLang="en-US" dirty="0"/>
              <a:t>的工作流程，主要是迭代数值求解方程两边的值得到残差，满足精度即可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1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是最精确的数值模拟，可以捕捉到小尺度的湍流行为，但需要高精度的网格，计算资源消耗大和计算耗时最长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LES</a:t>
            </a:r>
            <a:r>
              <a:rPr lang="zh-CN" altLang="en-US" dirty="0"/>
              <a:t>和</a:t>
            </a:r>
            <a:r>
              <a:rPr lang="en-US" altLang="zh-CN" dirty="0"/>
              <a:t>RANS</a:t>
            </a:r>
            <a:r>
              <a:rPr lang="zh-CN" altLang="en-US" dirty="0"/>
              <a:t>是一种近似的湍流模型，</a:t>
            </a:r>
            <a:r>
              <a:rPr lang="en-US" altLang="zh-CN" dirty="0"/>
              <a:t>LES</a:t>
            </a:r>
            <a:r>
              <a:rPr lang="zh-CN" altLang="en-US" dirty="0"/>
              <a:t>将流体的运动分为大尺度和小尺度两部分，在大尺度使用</a:t>
            </a:r>
            <a:r>
              <a:rPr lang="en-US" altLang="zh-CN" dirty="0"/>
              <a:t>DNS</a:t>
            </a:r>
            <a:r>
              <a:rPr lang="zh-CN" altLang="en-US" dirty="0"/>
              <a:t>，小尺度则使用近似模型来计算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RANS</a:t>
            </a:r>
            <a:r>
              <a:rPr lang="zh-CN" altLang="en-US" dirty="0"/>
              <a:t>是最常用的模拟方法，对流场进行时间平均，使得非线性项消失，通常需要采用湍流模型来描述涡流的影响，计算效率高且相对简单，但在处理复杂的湍流流动中会出现不稳定的现象，误差会变大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DNS </a:t>
            </a:r>
            <a:r>
              <a:rPr lang="zh-CN" altLang="en-US" dirty="0"/>
              <a:t>完全解析控制方程</a:t>
            </a:r>
            <a:endParaRPr lang="en-US" altLang="zh-CN" dirty="0"/>
          </a:p>
          <a:p>
            <a:r>
              <a:rPr lang="en-US" altLang="zh-CN" dirty="0"/>
              <a:t>LES </a:t>
            </a:r>
            <a:r>
              <a:rPr lang="zh-CN" altLang="en-US" dirty="0"/>
              <a:t>大尺度解析</a:t>
            </a:r>
            <a:endParaRPr lang="en-US" altLang="zh-CN" dirty="0"/>
          </a:p>
          <a:p>
            <a:r>
              <a:rPr lang="en-US" altLang="zh-CN" dirty="0"/>
              <a:t>RANS </a:t>
            </a:r>
            <a:r>
              <a:rPr lang="zh-CN" altLang="en-US" dirty="0"/>
              <a:t>平均场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4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式子中</a:t>
            </a:r>
            <a:r>
              <a:rPr lang="en-US" altLang="zh-CN" dirty="0"/>
              <a:t>f(</a:t>
            </a:r>
            <a:r>
              <a:rPr lang="en-US" altLang="zh-CN" dirty="0" err="1"/>
              <a:t>x,t</a:t>
            </a:r>
            <a:r>
              <a:rPr lang="en-US" altLang="zh-CN" dirty="0"/>
              <a:t>)</a:t>
            </a:r>
            <a:r>
              <a:rPr lang="zh-CN" altLang="en-US" dirty="0"/>
              <a:t>表示在该位置</a:t>
            </a:r>
            <a:r>
              <a:rPr lang="en-US" altLang="zh-CN" dirty="0"/>
              <a:t>x</a:t>
            </a:r>
            <a:r>
              <a:rPr lang="zh-CN" altLang="en-US" dirty="0"/>
              <a:t>和时间</a:t>
            </a:r>
            <a:r>
              <a:rPr lang="en-US" altLang="zh-CN" dirty="0"/>
              <a:t>t</a:t>
            </a:r>
            <a:r>
              <a:rPr lang="zh-CN" altLang="en-US" dirty="0"/>
              <a:t>时刻的粒子速度分布函数，</a:t>
            </a:r>
            <a:r>
              <a:rPr lang="en-US" altLang="zh-CN" dirty="0"/>
              <a:t>ci</a:t>
            </a:r>
            <a:r>
              <a:rPr lang="zh-CN" altLang="en-US" dirty="0"/>
              <a:t>是晶格速度矢量，▲</a:t>
            </a:r>
            <a:r>
              <a:rPr lang="en-US" altLang="zh-CN" dirty="0"/>
              <a:t>t</a:t>
            </a:r>
            <a:r>
              <a:rPr lang="zh-CN" altLang="en-US" dirty="0"/>
              <a:t>是时间步长，弛豫时间</a:t>
            </a:r>
            <a:r>
              <a:rPr lang="en-US" altLang="zh-CN" dirty="0"/>
              <a:t>r</a:t>
            </a:r>
            <a:r>
              <a:rPr lang="zh-CN" altLang="en-US" dirty="0"/>
              <a:t>对于晶格的粘性系数</a:t>
            </a:r>
            <a:r>
              <a:rPr lang="en-US" altLang="zh-CN" dirty="0"/>
              <a:t>μ</a:t>
            </a:r>
            <a:r>
              <a:rPr lang="zh-CN" altLang="en-US" dirty="0"/>
              <a:t>，</a:t>
            </a:r>
            <a:r>
              <a:rPr lang="en-US" altLang="zh-CN" dirty="0"/>
              <a:t>μ=(2r-1)/6,feq</a:t>
            </a:r>
            <a:r>
              <a:rPr lang="zh-CN" altLang="en-US" dirty="0"/>
              <a:t>是该方向上的平滑分布函数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54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有速度分布函数，那么就需要对速度进行离散进行数值计算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7ADC-E06D-4991-BEC9-E45BA51159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9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8FDC3-F3DB-7239-C4D3-60483DD07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815"/>
            <a:ext cx="9144000" cy="23876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400" b="1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1D0560-F1DD-5B6C-8B75-3BA18D66B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548"/>
            <a:ext cx="9144000" cy="1403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F16A1-55AC-2094-76D8-30FF9E6B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32C97A-5BEB-41C0-A38D-8CD20CC5A1B1}" type="datetimeFigureOut">
              <a:rPr lang="zh-CN" altLang="en-US" smtClean="0"/>
              <a:t>2024/04/17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DA5CC-1E3E-2329-FBF6-FA1D8C6C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9B9D0C-B09B-2ECD-FF80-98D3CD6F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77FA32-5C58-483A-8283-FAA100A59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2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7830" y="1303200"/>
            <a:ext cx="54097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7830" y="2123999"/>
            <a:ext cx="5409746" cy="4037649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199" y="1303200"/>
            <a:ext cx="54994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199" y="2123999"/>
            <a:ext cx="5499463" cy="4037649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6FF579C-CFE2-991A-072F-ED6CD096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8256"/>
            <a:ext cx="11083834" cy="1080000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18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456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02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742" y="987424"/>
            <a:ext cx="4202283" cy="1069975"/>
          </a:xfrm>
        </p:spPr>
        <p:txBody>
          <a:bodyPr anchor="b"/>
          <a:lstStyle>
            <a:lvl1pPr marL="0" indent="0"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4390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9742" y="2057400"/>
            <a:ext cx="420228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325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810" y="987424"/>
            <a:ext cx="4188216" cy="1069975"/>
          </a:xfrm>
        </p:spPr>
        <p:txBody>
          <a:bodyPr anchor="b"/>
          <a:lstStyle>
            <a:lvl1pPr marL="0" indent="0"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250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3810" y="2057400"/>
            <a:ext cx="418821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18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21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65223" y="1104313"/>
            <a:ext cx="2628900" cy="507264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97877" y="1104313"/>
            <a:ext cx="8102991" cy="507264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2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165FD6-2085-65B2-966B-4AB4144C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32C97A-5BEB-41C0-A38D-8CD20CC5A1B1}" type="datetimeFigureOut">
              <a:rPr lang="zh-CN" altLang="en-US" smtClean="0"/>
              <a:t>2024/04/17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21BCD4-0B07-BC5E-346B-B1FD687A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3497E-077B-06A2-EA44-3D190292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77FA32-5C58-483A-8283-FAA100A59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0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26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8FDC3-F3DB-7239-C4D3-60483DD07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815"/>
            <a:ext cx="9144000" cy="23876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400" b="1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1D0560-F1DD-5B6C-8B75-3BA18D66B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548"/>
            <a:ext cx="9144000" cy="1403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kern="1200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F16A1-55AC-2094-76D8-30FF9E6B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5AD0B-DF6D-4299-94DF-0B4FD51477B8}" type="datetimeFigureOut">
              <a:rPr lang="zh-CN" altLang="en-US" smtClean="0"/>
              <a:t>2024/04/17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DA5CC-1E3E-2329-FBF6-FA1D8C6C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9B9D0C-B09B-2ECD-FF80-98D3CD6F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FAADC-7568-4397-8A9F-D0B992231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5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165FD6-2085-65B2-966B-4AB4144C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5AD0B-DF6D-4299-94DF-0B4FD51477B8}" type="datetimeFigureOut">
              <a:rPr lang="zh-CN" altLang="en-US" smtClean="0"/>
              <a:t>2024/04/17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21BCD4-0B07-BC5E-346B-B1FD687A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3497E-077B-06A2-EA44-3D190292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9FAADC-7568-4397-8A9F-D0B992231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31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59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81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1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7829" y="1303200"/>
            <a:ext cx="5431971" cy="48744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99" y="1303200"/>
            <a:ext cx="5499463" cy="48744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1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BCD0062-3A44-7F0E-F682-38B7DACDD8AB}"/>
              </a:ext>
            </a:extLst>
          </p:cNvPr>
          <p:cNvGrpSpPr/>
          <p:nvPr/>
        </p:nvGrpSpPr>
        <p:grpSpPr>
          <a:xfrm>
            <a:off x="3143672" y="317831"/>
            <a:ext cx="5904657" cy="647497"/>
            <a:chOff x="3592487" y="317831"/>
            <a:chExt cx="5904657" cy="647497"/>
          </a:xfrm>
        </p:grpSpPr>
        <p:pic>
          <p:nvPicPr>
            <p:cNvPr id="7" name="图片 1">
              <a:extLst>
                <a:ext uri="{FF2B5EF4-FFF2-40B4-BE49-F238E27FC236}">
                  <a16:creationId xmlns:a16="http://schemas.microsoft.com/office/drawing/2014/main" id="{D1671EDD-1E9F-4A24-7BE4-47564EF179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487" y="317831"/>
              <a:ext cx="1895899" cy="64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3700BEFD-BD47-7616-D6D1-D93BC58BF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495" y="336287"/>
              <a:ext cx="3800649" cy="6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87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1390B1D3-DEAD-7D07-2794-E2487AECD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79" y="6147672"/>
            <a:ext cx="2498645" cy="26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397" tIns="37700" rIns="75397" bIns="37700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15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国家超级计算广州中心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71BC9B7-331C-EAB6-0953-9A8B8C92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79" y="6499216"/>
            <a:ext cx="2498645" cy="17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97" tIns="37700" rIns="75397" bIns="37700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it-IT" altLang="zh-CN" sz="63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NATIONAL SUPERCOMPUTER CENTER IN GUANGZHOU</a:t>
            </a:r>
            <a:endParaRPr lang="zh-CN" altLang="en-US" sz="63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29F6FC6-F91E-1F4C-C992-31975AFB2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231" y="2939723"/>
            <a:ext cx="1646873" cy="5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97" tIns="37700" rIns="75397" bIns="37700">
            <a:spAutoFit/>
          </a:bodyPr>
          <a:lstStyle>
            <a:lvl1pPr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5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6C64266-775C-3438-0A93-9149A44B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867" y="2016274"/>
            <a:ext cx="2045256" cy="52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397" tIns="37700" rIns="75397" bIns="37700">
            <a:spAutoFit/>
          </a:bodyPr>
          <a:lstStyle>
            <a:lvl1pPr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94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94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75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BCD0062-3A44-7F0E-F682-38B7DACDD8AB}"/>
              </a:ext>
            </a:extLst>
          </p:cNvPr>
          <p:cNvGrpSpPr/>
          <p:nvPr/>
        </p:nvGrpSpPr>
        <p:grpSpPr>
          <a:xfrm>
            <a:off x="3143672" y="317831"/>
            <a:ext cx="5904657" cy="647497"/>
            <a:chOff x="3592487" y="317831"/>
            <a:chExt cx="5904657" cy="647497"/>
          </a:xfrm>
        </p:grpSpPr>
        <p:pic>
          <p:nvPicPr>
            <p:cNvPr id="7" name="图片 1">
              <a:extLst>
                <a:ext uri="{FF2B5EF4-FFF2-40B4-BE49-F238E27FC236}">
                  <a16:creationId xmlns:a16="http://schemas.microsoft.com/office/drawing/2014/main" id="{D1671EDD-1E9F-4A24-7BE4-47564EF179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487" y="317831"/>
              <a:ext cx="1895899" cy="64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3700BEFD-BD47-7616-D6D1-D93BC58BF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495" y="336287"/>
              <a:ext cx="3800649" cy="6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532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23193" y="18256"/>
            <a:ext cx="10748470" cy="97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7829" y="1169310"/>
            <a:ext cx="11083834" cy="500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361D8-351E-4D42-8178-8255C00CAC5D}" type="datetimeFigureOut">
              <a:rPr kumimoji="1" lang="zh-CN" altLang="en-US" smtClean="0"/>
              <a:t>2024/04/17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324E918E-E680-5590-BDB3-3F543ADAB9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52" y="89310"/>
            <a:ext cx="864096" cy="81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5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marL="719138" indent="0"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rgbClr val="1F497D"/>
          </a:solidFill>
          <a:latin typeface="(使用中文字体)"/>
          <a:ea typeface="微软雅黑" panose="020B0503020204020204" pitchFamily="34" charset="-122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25000"/>
        </a:lnSpc>
        <a:spcBef>
          <a:spcPts val="1000"/>
        </a:spcBef>
        <a:buClr>
          <a:srgbClr val="E20000"/>
        </a:buClr>
        <a:buFont typeface="Wingdings" panose="05000000000000000000" pitchFamily="2" charset="2"/>
        <a:buChar char=""/>
        <a:defRPr sz="2800" b="1" kern="1200" baseline="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14375" indent="-257175" algn="l" defTabSz="914400" rtl="0" eaLnBrk="1" latinLnBrk="0" hangingPunct="1">
        <a:lnSpc>
          <a:spcPct val="125000"/>
        </a:lnSpc>
        <a:spcBef>
          <a:spcPts val="500"/>
        </a:spcBef>
        <a:buClr>
          <a:srgbClr val="E20000"/>
        </a:buClr>
        <a:buFont typeface="Wingdings" panose="05000000000000000000" pitchFamily="2" charset="2"/>
        <a:buChar char="Ø"/>
        <a:defRPr sz="24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E20000"/>
        </a:buClr>
        <a:buFont typeface="Arial" panose="020B0604020202020204" pitchFamily="34" charset="0"/>
        <a:buChar char="–"/>
        <a:defRPr sz="20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E20000"/>
        </a:buClr>
        <a:buFont typeface="Arial"/>
        <a:buChar char="•"/>
        <a:defRPr sz="18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Clr>
          <a:srgbClr val="E20000"/>
        </a:buClr>
        <a:buFont typeface="Arial"/>
        <a:buChar char="•"/>
        <a:defRPr sz="1800" b="1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3998F-B217-4CA2-9C90-5062F2B2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SunwayLB: Enabling Extreme-Scale Lattice</a:t>
            </a:r>
            <a:b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Boltzmann Method Based Computing Fluid</a:t>
            </a:r>
            <a:b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Dynamics Simulations on Advanced</a:t>
            </a:r>
            <a:b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zh-CN" sz="32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Heterogeneous Supercomputers </a:t>
            </a:r>
            <a:r>
              <a:rPr lang="en-US" altLang="zh-CN" sz="16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1600" b="0" i="1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TPDS’23</a:t>
            </a:r>
            <a:r>
              <a:rPr lang="en-US" altLang="zh-CN" sz="16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endParaRPr lang="zh-CN" altLang="en-US" sz="3200" b="0" spc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2FBB64-C874-419E-B35A-02D29E8AC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4894"/>
            <a:ext cx="9144000" cy="1403252"/>
          </a:xfrm>
        </p:spPr>
        <p:txBody>
          <a:bodyPr/>
          <a:lstStyle/>
          <a:p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Zhao Liu , </a:t>
            </a:r>
            <a:r>
              <a:rPr lang="en-US" altLang="zh-CN" sz="1800" b="0" i="1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Associate Member, IEEE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Xuesen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Chu 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Xiaojing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Lv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Hongsong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Meng 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Hanyue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Liu 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Guanghui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Zhu ,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Haohuan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Fu , </a:t>
            </a:r>
            <a:r>
              <a:rPr lang="en-US" altLang="zh-CN" sz="1800" b="0" i="1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Senior Member, IEEE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, and </a:t>
            </a:r>
            <a:r>
              <a:rPr lang="en-US" altLang="zh-CN" sz="1800" b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Guangwen</a:t>
            </a:r>
            <a:r>
              <a:rPr lang="en-US" altLang="zh-CN" sz="1800" b="0" dirty="0">
                <a:solidFill>
                  <a:srgbClr val="242021"/>
                </a:solidFill>
                <a:effectLst/>
                <a:latin typeface="Times New Roman" panose="02020603050405020304" pitchFamily="18" charset="0"/>
              </a:rPr>
              <a:t> Yang</a:t>
            </a:r>
            <a:r>
              <a:rPr lang="en-US" altLang="zh-CN" sz="1800" b="0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583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568041-5F17-4909-9C45-50AA8DD08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72" y="980771"/>
            <a:ext cx="5480928" cy="54478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4F7AFC-F11E-412C-B984-04C9910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CFD</a:t>
            </a:r>
            <a:r>
              <a:rPr lang="zh-CN" altLang="en-US" dirty="0"/>
              <a:t> 数值方法与模拟模型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EE1E8-FB85-4988-A2F2-15C5A052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2806"/>
            <a:ext cx="6633487" cy="520378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LBM</a:t>
            </a:r>
            <a:r>
              <a:rPr lang="zh-CN" altLang="en-US" dirty="0"/>
              <a:t>迭代计算流程</a:t>
            </a:r>
            <a:endParaRPr lang="en-US" altLang="zh-CN" dirty="0"/>
          </a:p>
          <a:p>
            <a:pPr lvl="1"/>
            <a:r>
              <a:rPr lang="zh-CN" altLang="en-US" dirty="0"/>
              <a:t>迭代过程：</a:t>
            </a:r>
            <a:r>
              <a:rPr lang="zh-CN" altLang="en-US" b="0" dirty="0"/>
              <a:t>按照时间步长进行迭代，每个时间步长都包括</a:t>
            </a:r>
            <a:r>
              <a:rPr lang="zh-CN" altLang="en-US" dirty="0">
                <a:highlight>
                  <a:srgbClr val="FFFF00"/>
                </a:highlight>
              </a:rPr>
              <a:t>传播</a:t>
            </a:r>
            <a:r>
              <a:rPr lang="zh-CN" altLang="en-US" b="0" dirty="0"/>
              <a:t>和</a:t>
            </a:r>
            <a:r>
              <a:rPr lang="zh-CN" altLang="en-US" dirty="0">
                <a:highlight>
                  <a:srgbClr val="FFFF00"/>
                </a:highlight>
              </a:rPr>
              <a:t>碰撞</a:t>
            </a:r>
            <a:r>
              <a:rPr lang="zh-CN" altLang="en-US" b="0" dirty="0"/>
              <a:t>两个步骤</a:t>
            </a:r>
          </a:p>
          <a:p>
            <a:pPr lvl="1"/>
            <a:r>
              <a:rPr lang="zh-CN" altLang="en-US" dirty="0"/>
              <a:t>传播操作：</a:t>
            </a:r>
            <a:r>
              <a:rPr lang="zh-CN" altLang="en-US" b="0" dirty="0"/>
              <a:t>在传播操作中，遍历域中的每个晶格单元，从其邻近的晶格单元接收数据，以更新当前晶格单元的分布函数。传播操作将邻近单元的数据传播到当前单元，以准备进行下一步的碰撞操作</a:t>
            </a:r>
          </a:p>
          <a:p>
            <a:pPr lvl="1"/>
            <a:r>
              <a:rPr lang="zh-CN" altLang="en-US" dirty="0"/>
              <a:t>碰撞操作：</a:t>
            </a:r>
            <a:r>
              <a:rPr lang="zh-CN" altLang="en-US" b="0" dirty="0"/>
              <a:t>在碰撞操作中，根据 </a:t>
            </a:r>
            <a:r>
              <a:rPr lang="en-US" altLang="zh-CN" b="0" dirty="0"/>
              <a:t>LBGK </a:t>
            </a:r>
            <a:r>
              <a:rPr lang="zh-CN" altLang="en-US" b="0" dirty="0"/>
              <a:t>模型，计算每个晶格单元的分布函数的新值。这个过程考虑了流体粒子之间的碰撞影响，根据模型的碰撞算子来更新分布函数</a:t>
            </a:r>
          </a:p>
          <a:p>
            <a:pPr lvl="1"/>
            <a:r>
              <a:rPr lang="zh-CN" altLang="en-US" dirty="0"/>
              <a:t>迭代：</a:t>
            </a:r>
            <a:r>
              <a:rPr lang="zh-CN" altLang="en-US" sz="2100" b="0" dirty="0"/>
              <a:t>传播和碰撞操作交替进行，直到达到设定的迭代次数或满足停止条件为止。这样，程序可以模拟流体流动的演化过程，逐步更新分布函数，从而得到流场的解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27959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F002-C267-4A08-ADDF-E223486A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47774-944D-42FE-BA1B-676C26C1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Sunway</a:t>
            </a:r>
            <a:r>
              <a:rPr lang="zh-CN" altLang="en-US" dirty="0"/>
              <a:t>一代和二代的硬件</a:t>
            </a:r>
            <a:endParaRPr lang="en-US" altLang="zh-CN" dirty="0"/>
          </a:p>
          <a:p>
            <a:pPr lvl="1"/>
            <a:r>
              <a:rPr lang="en-US" altLang="zh-CN" dirty="0"/>
              <a:t>40960</a:t>
            </a:r>
            <a:r>
              <a:rPr lang="zh-CN" altLang="en-US" dirty="0"/>
              <a:t>个</a:t>
            </a:r>
            <a:r>
              <a:rPr lang="en-US" altLang="zh-CN" dirty="0">
                <a:highlight>
                  <a:srgbClr val="FFFF00"/>
                </a:highlight>
              </a:rPr>
              <a:t>SW26010</a:t>
            </a:r>
          </a:p>
          <a:p>
            <a:pPr lvl="2"/>
            <a:r>
              <a:rPr lang="en-US" altLang="zh-CN" dirty="0"/>
              <a:t>260-core, 125PFlops</a:t>
            </a:r>
            <a:r>
              <a:rPr lang="zh-CN" altLang="en-US" dirty="0"/>
              <a:t>峰值性能，</a:t>
            </a:r>
            <a:r>
              <a:rPr lang="en-US" altLang="zh-CN" dirty="0"/>
              <a:t>93PFlops</a:t>
            </a:r>
            <a:r>
              <a:rPr lang="zh-CN" altLang="en-US" dirty="0"/>
              <a:t>持续</a:t>
            </a:r>
            <a:r>
              <a:rPr lang="en-US" altLang="zh-CN" dirty="0"/>
              <a:t>LINPACK</a:t>
            </a:r>
            <a:r>
              <a:rPr lang="zh-CN" altLang="en-US" dirty="0"/>
              <a:t>性能</a:t>
            </a:r>
            <a:endParaRPr lang="en-US" altLang="zh-CN" dirty="0"/>
          </a:p>
          <a:p>
            <a:pPr lvl="1"/>
            <a:r>
              <a:rPr lang="en-US" altLang="zh-CN" dirty="0"/>
              <a:t>107520</a:t>
            </a:r>
            <a:r>
              <a:rPr lang="zh-CN" altLang="en-US" dirty="0"/>
              <a:t>个</a:t>
            </a:r>
            <a:r>
              <a:rPr lang="en-US" altLang="zh-CN" dirty="0">
                <a:highlight>
                  <a:srgbClr val="FFFF00"/>
                </a:highlight>
              </a:rPr>
              <a:t>SW26010-Pro</a:t>
            </a:r>
          </a:p>
          <a:p>
            <a:pPr lvl="2"/>
            <a:r>
              <a:rPr lang="en-US" altLang="zh-CN" dirty="0"/>
              <a:t>390-core</a:t>
            </a:r>
            <a:r>
              <a:rPr lang="zh-CN" altLang="en-US" dirty="0"/>
              <a:t>，</a:t>
            </a:r>
            <a:r>
              <a:rPr lang="en-US" altLang="zh-CN" dirty="0"/>
              <a:t>93PFlops</a:t>
            </a:r>
            <a:r>
              <a:rPr lang="zh-CN" altLang="en-US" dirty="0"/>
              <a:t>峰值性能，性能超过</a:t>
            </a:r>
            <a:r>
              <a:rPr lang="en-US" altLang="zh-CN" dirty="0"/>
              <a:t>1.5EFlops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>
                <a:highlight>
                  <a:srgbClr val="FFFF00"/>
                </a:highlight>
              </a:rPr>
              <a:t>Core-Groups</a:t>
            </a:r>
            <a:r>
              <a:rPr lang="en-US" altLang="zh-CN" dirty="0"/>
              <a:t>(CG)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个管理处理元</a:t>
            </a:r>
            <a:r>
              <a:rPr lang="en-US" altLang="zh-CN" dirty="0"/>
              <a:t>(Management processing element, MPE)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个智能内存处理元</a:t>
            </a:r>
            <a:r>
              <a:rPr lang="en-US" altLang="zh-CN" dirty="0"/>
              <a:t>(Intelligent memory processing element,</a:t>
            </a:r>
            <a:r>
              <a:rPr lang="zh-CN" altLang="en-US" dirty="0"/>
              <a:t> </a:t>
            </a:r>
            <a:r>
              <a:rPr lang="en-US" altLang="zh-CN" dirty="0"/>
              <a:t>IMPE)</a:t>
            </a:r>
          </a:p>
          <a:p>
            <a:pPr lvl="1"/>
            <a:r>
              <a:rPr lang="en-US" altLang="zh-CN" dirty="0"/>
              <a:t>64</a:t>
            </a:r>
            <a:r>
              <a:rPr lang="zh-CN" altLang="en-US" dirty="0"/>
              <a:t>个计算处理元</a:t>
            </a:r>
            <a:r>
              <a:rPr lang="en-US" altLang="zh-CN" dirty="0"/>
              <a:t>(Computing processing elements, CPEs)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312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2C3D935-6A2B-4852-A447-AF71D45B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7" y="1411680"/>
            <a:ext cx="4719775" cy="501895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1800E80-759B-4C69-89CB-B9A2493E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 </a:t>
            </a:r>
            <a:r>
              <a:rPr lang="zh-CN" altLang="en-US" dirty="0"/>
              <a:t>处理器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784AF9-E308-49FD-B8CA-E43790715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989923"/>
            <a:ext cx="5431971" cy="48744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SW26010</a:t>
            </a: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35C8B3-21E8-4FD2-B690-334116787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8068" y="1000318"/>
            <a:ext cx="5499463" cy="48744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SW2610-Pro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F5E3C2-11FB-4467-924B-6BC968BA4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42" y="1610475"/>
            <a:ext cx="6264662" cy="4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06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1800E80-759B-4C69-89CB-B9A2493E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 </a:t>
            </a:r>
            <a:r>
              <a:rPr lang="zh-CN" altLang="en-US" dirty="0"/>
              <a:t>处理器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35C8B3-21E8-4FD2-B690-334116787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00" y="991800"/>
            <a:ext cx="5499463" cy="48744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SW2610-Pro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ED302-4B65-40B6-94B0-7D846077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2" y="1590576"/>
            <a:ext cx="11604595" cy="44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05722-E349-42AD-AC7F-14E696FE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FEF94-C6EB-4B0E-B24A-B661F16A5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r>
              <a:rPr lang="zh-CN" altLang="en-US" dirty="0"/>
              <a:t>论文主要工作</a:t>
            </a:r>
            <a:endParaRPr lang="en-US" altLang="zh-CN" dirty="0"/>
          </a:p>
          <a:p>
            <a:pPr lvl="1"/>
            <a:r>
              <a:rPr lang="zh-CN" altLang="en-US" dirty="0"/>
              <a:t>多级并行化策略</a:t>
            </a:r>
            <a:endParaRPr lang="en-US" altLang="zh-CN" dirty="0"/>
          </a:p>
          <a:p>
            <a:pPr lvl="1"/>
            <a:r>
              <a:rPr lang="en-US" altLang="zh-CN" dirty="0"/>
              <a:t>New Sunway</a:t>
            </a:r>
            <a:r>
              <a:rPr lang="zh-CN" altLang="en-US" dirty="0"/>
              <a:t>优化</a:t>
            </a:r>
            <a:endParaRPr lang="en-US" altLang="zh-CN" dirty="0"/>
          </a:p>
          <a:p>
            <a:pPr lvl="1"/>
            <a:r>
              <a:rPr lang="en-US" altLang="zh-CN" dirty="0" err="1"/>
              <a:t>SunwayLB</a:t>
            </a:r>
            <a:r>
              <a:rPr lang="en-US" altLang="zh-CN" dirty="0"/>
              <a:t>-GPU</a:t>
            </a:r>
          </a:p>
          <a:p>
            <a:r>
              <a:rPr lang="zh-CN" altLang="en-US" dirty="0"/>
              <a:t>实验结果</a:t>
            </a:r>
            <a:endParaRPr lang="en-US" altLang="zh-CN" dirty="0"/>
          </a:p>
          <a:p>
            <a:pPr lvl="1"/>
            <a:r>
              <a:rPr lang="en-US" altLang="zh-CN" dirty="0" err="1"/>
              <a:t>SunwayLB</a:t>
            </a:r>
            <a:r>
              <a:rPr lang="zh-CN" altLang="en-US" dirty="0"/>
              <a:t> 弱扩展和强扩展测试</a:t>
            </a:r>
            <a:endParaRPr lang="en-US" altLang="zh-CN" dirty="0"/>
          </a:p>
          <a:p>
            <a:pPr lvl="1"/>
            <a:r>
              <a:rPr lang="zh-CN" altLang="en-US" dirty="0"/>
              <a:t>工程实验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01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FVM-DNS/LES</a:t>
            </a:r>
            <a:r>
              <a:rPr lang="zh-CN" altLang="en-US" dirty="0"/>
              <a:t>的湍流任务计算耗时很长；</a:t>
            </a:r>
            <a:endParaRPr lang="en-US" altLang="zh-CN" dirty="0"/>
          </a:p>
          <a:p>
            <a:pPr lvl="1"/>
            <a:r>
              <a:rPr lang="en-US" altLang="zh-CN" dirty="0"/>
              <a:t>LBM</a:t>
            </a:r>
            <a:r>
              <a:rPr lang="zh-CN" altLang="en-US" dirty="0"/>
              <a:t>的并行计算能力优于</a:t>
            </a:r>
            <a:r>
              <a:rPr lang="en-US" altLang="zh-CN" dirty="0"/>
              <a:t>FVM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LBM </a:t>
            </a:r>
            <a:r>
              <a:rPr lang="zh-CN" altLang="en-US" dirty="0"/>
              <a:t>可以在具有专用加速器的异构超级计算系统上并行化；</a:t>
            </a:r>
            <a:endParaRPr lang="en-US" altLang="zh-CN" dirty="0"/>
          </a:p>
          <a:p>
            <a:pPr lvl="1"/>
            <a:r>
              <a:rPr lang="zh-CN" altLang="en-US" dirty="0"/>
              <a:t>利用先进的异构架构（如</a:t>
            </a:r>
            <a:r>
              <a:rPr lang="en-US" altLang="zh-CN" dirty="0"/>
              <a:t>Sunway</a:t>
            </a:r>
            <a:r>
              <a:rPr lang="zh-CN" altLang="en-US" dirty="0"/>
              <a:t>超算）构建一个基于</a:t>
            </a:r>
            <a:r>
              <a:rPr lang="en-US" altLang="zh-CN" dirty="0"/>
              <a:t>LBM</a:t>
            </a:r>
            <a:r>
              <a:rPr lang="zh-CN" altLang="en-US" dirty="0"/>
              <a:t>的大规模工业级</a:t>
            </a:r>
            <a:r>
              <a:rPr lang="en-US" altLang="zh-CN" dirty="0"/>
              <a:t>CFD</a:t>
            </a:r>
            <a:r>
              <a:rPr lang="zh-CN" altLang="en-US" dirty="0"/>
              <a:t>应用 </a:t>
            </a:r>
            <a:r>
              <a:rPr lang="en-US" altLang="zh-CN" dirty="0"/>
              <a:t>SunwayLB </a:t>
            </a:r>
            <a:r>
              <a:rPr lang="zh-CN" altLang="en-US" dirty="0"/>
              <a:t>，从软硬件层面提出优化策略，减少大规模模拟中的计算成本开销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073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论文的主要工作</a:t>
            </a:r>
            <a:endParaRPr lang="en-US" altLang="zh-CN" dirty="0"/>
          </a:p>
          <a:p>
            <a:pPr lvl="1"/>
            <a:r>
              <a:rPr lang="zh-CN" altLang="en-US" dirty="0"/>
              <a:t>开发了综合软件框架 </a:t>
            </a:r>
            <a:r>
              <a:rPr lang="en-US" altLang="zh-CN" u="sng" dirty="0" err="1"/>
              <a:t>SunwayLB</a:t>
            </a:r>
            <a:r>
              <a:rPr lang="zh-CN" altLang="en-US" dirty="0"/>
              <a:t>，提供完整的大规模仿真解决方案；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Sunway</a:t>
            </a:r>
            <a:r>
              <a:rPr lang="zh-CN" altLang="en-US" dirty="0"/>
              <a:t>上实现</a:t>
            </a:r>
            <a:r>
              <a:rPr lang="zh-CN" altLang="en-US" u="sng" dirty="0"/>
              <a:t>多级并行优化</a:t>
            </a:r>
            <a:r>
              <a:rPr lang="zh-CN" altLang="en-US" dirty="0"/>
              <a:t>、</a:t>
            </a:r>
            <a:r>
              <a:rPr lang="zh-CN" altLang="en-US" u="sng" dirty="0"/>
              <a:t>内核策略</a:t>
            </a:r>
            <a:r>
              <a:rPr lang="zh-CN" altLang="en-US" dirty="0"/>
              <a:t>、</a:t>
            </a:r>
            <a:r>
              <a:rPr lang="zh-CN" altLang="en-US" u="sng" dirty="0"/>
              <a:t>手动循环展开</a:t>
            </a:r>
            <a:r>
              <a:rPr lang="zh-CN" altLang="en-US" dirty="0"/>
              <a:t>以及</a:t>
            </a:r>
            <a:r>
              <a:rPr lang="zh-CN" altLang="en-US" u="sng" dirty="0"/>
              <a:t>指令重排序</a:t>
            </a:r>
            <a:r>
              <a:rPr lang="zh-CN" altLang="en-US" dirty="0"/>
              <a:t>技术以提高处理器众核的计算潜能；</a:t>
            </a:r>
            <a:endParaRPr lang="en-US" altLang="zh-CN" dirty="0"/>
          </a:p>
          <a:p>
            <a:pPr lvl="1"/>
            <a:r>
              <a:rPr lang="zh-CN" altLang="en-US" dirty="0"/>
              <a:t>新代</a:t>
            </a:r>
            <a:r>
              <a:rPr lang="en-US" altLang="zh-CN" dirty="0"/>
              <a:t>Sunway</a:t>
            </a:r>
            <a:r>
              <a:rPr lang="zh-CN" altLang="en-US" dirty="0"/>
              <a:t>硬件，新的通信方式，带来内存带宽利用率的提升；</a:t>
            </a:r>
            <a:endParaRPr lang="en-US" altLang="zh-CN" dirty="0"/>
          </a:p>
          <a:p>
            <a:pPr lvl="1"/>
            <a:r>
              <a:rPr lang="zh-CN" altLang="en-US" dirty="0"/>
              <a:t>将优化技术移植到</a:t>
            </a:r>
            <a:r>
              <a:rPr lang="en-US" altLang="zh-CN" dirty="0"/>
              <a:t>GPU</a:t>
            </a:r>
            <a:r>
              <a:rPr lang="zh-CN" altLang="en-US" dirty="0"/>
              <a:t>集群上进行性能评估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148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2279B0-3539-4C85-8579-B2D1BF44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1" y="1242210"/>
            <a:ext cx="5645475" cy="51016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SunwayLB </a:t>
            </a:r>
            <a:r>
              <a:rPr lang="zh-CN" altLang="en-US" dirty="0"/>
              <a:t>总体框架</a:t>
            </a:r>
            <a:endParaRPr lang="en-US" altLang="zh-CN" dirty="0"/>
          </a:p>
          <a:p>
            <a:pPr lvl="1"/>
            <a:r>
              <a:rPr lang="zh-CN" altLang="en-US" dirty="0"/>
              <a:t>预处理模块</a:t>
            </a:r>
            <a:endParaRPr lang="en-US" altLang="zh-CN" dirty="0"/>
          </a:p>
          <a:p>
            <a:pPr lvl="1"/>
            <a:r>
              <a:rPr lang="zh-CN" altLang="en-US" dirty="0"/>
              <a:t>求解器</a:t>
            </a:r>
            <a:endParaRPr lang="en-US" altLang="zh-CN" dirty="0"/>
          </a:p>
          <a:p>
            <a:pPr lvl="2"/>
            <a:r>
              <a:rPr lang="zh-CN" altLang="en-US" dirty="0"/>
              <a:t>基于</a:t>
            </a:r>
            <a:r>
              <a:rPr lang="en-US" altLang="zh-CN" dirty="0"/>
              <a:t>D3Q19</a:t>
            </a:r>
          </a:p>
          <a:p>
            <a:pPr lvl="2"/>
            <a:r>
              <a:rPr lang="zh-CN" altLang="en-US" dirty="0"/>
              <a:t>多级并行化方案</a:t>
            </a:r>
            <a:endParaRPr lang="en-US" altLang="zh-CN" dirty="0"/>
          </a:p>
          <a:p>
            <a:pPr lvl="2"/>
            <a:r>
              <a:rPr lang="zh-CN" altLang="en-US" dirty="0"/>
              <a:t>动态边界数据交换</a:t>
            </a:r>
            <a:endParaRPr lang="en-US" altLang="zh-CN" dirty="0"/>
          </a:p>
          <a:p>
            <a:pPr lvl="1"/>
            <a:r>
              <a:rPr lang="zh-CN" altLang="en-US" dirty="0"/>
              <a:t>后处理模块</a:t>
            </a:r>
            <a:endParaRPr lang="en-US" altLang="zh-CN" dirty="0"/>
          </a:p>
          <a:p>
            <a:pPr lvl="2"/>
            <a:r>
              <a:rPr lang="zh-CN" altLang="en-US" dirty="0"/>
              <a:t>数据格式和可视化工具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层支持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49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" y="1174852"/>
            <a:ext cx="6655327" cy="500765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数据结构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D3Q19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模型，更新一个单元时，将需要来自其邻居的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个粒子群，如果我们采用结构数组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，这些粒子群在内存中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不连续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，导致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大量的随机内存访问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和频繁的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开销严重影响性能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所以采用数组结构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模型将粒子群数据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存储在内存中，提高性能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2FD9B8-B2E6-49DF-918B-6CD4BD07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53" y="1465817"/>
            <a:ext cx="4501818" cy="39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AE42DD-E8AE-4A1F-89B4-FA9342F6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40"/>
          <a:stretch/>
        </p:blipFill>
        <p:spPr>
          <a:xfrm>
            <a:off x="6355566" y="2248861"/>
            <a:ext cx="5836434" cy="35957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6" y="1174852"/>
            <a:ext cx="11465627" cy="500765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Level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 Halo Exchange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</a:p>
          <a:p>
            <a:pPr lvl="1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Domain Decomposition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方向的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域分解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轴保留完整的子域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进程最多需要和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个方向的邻居通信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5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94582-18A6-48B8-BAA8-D30FE809386F}"/>
              </a:ext>
            </a:extLst>
          </p:cNvPr>
          <p:cNvSpPr txBox="1">
            <a:spLocks/>
          </p:cNvSpPr>
          <p:nvPr/>
        </p:nvSpPr>
        <p:spPr>
          <a:xfrm>
            <a:off x="4688774" y="1334958"/>
            <a:ext cx="6316851" cy="475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363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rgbClr val="E20000"/>
              </a:buClr>
              <a:buFont typeface="Wingdings" panose="05000000000000000000" pitchFamily="2" charset="2"/>
              <a:buChar char=""/>
              <a:defRPr sz="2800" b="1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14375" indent="-257175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E20000"/>
              </a:buClr>
              <a:buFont typeface="Wingdings" panose="05000000000000000000" pitchFamily="2" charset="2"/>
              <a:buChar char="Ø"/>
              <a:defRPr sz="24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E20000"/>
              </a:buClr>
              <a:buFont typeface="Arial" panose="020B0604020202020204" pitchFamily="34" charset="0"/>
              <a:buChar char="–"/>
              <a:defRPr sz="20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1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1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lvl="0" indent="-360363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20000"/>
              </a:buClr>
              <a:buSzTx/>
              <a:buFont typeface="Wingdings" panose="05000000000000000000" pitchFamily="2" charset="2"/>
              <a:buChar char="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背 景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60363" marR="0" lvl="0" indent="-360363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20000"/>
              </a:buClr>
              <a:buSzTx/>
              <a:buFont typeface="Wingdings" panose="05000000000000000000" pitchFamily="2" charset="2"/>
              <a:buChar char=""/>
              <a:tabLst/>
              <a:defRPr/>
            </a:pPr>
            <a:r>
              <a:rPr lang="zh-CN" altLang="en-US" sz="4400" dirty="0"/>
              <a:t> </a:t>
            </a:r>
            <a:r>
              <a:rPr lang="en-US" altLang="zh-CN" sz="4400" dirty="0" err="1"/>
              <a:t>SunwayLB</a:t>
            </a:r>
            <a:r>
              <a:rPr lang="zh-CN" altLang="en-US" sz="4400" dirty="0"/>
              <a:t>优化方法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60363" marR="0" lvl="0" indent="-360363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20000"/>
              </a:buClr>
              <a:buSzTx/>
              <a:buFont typeface="Wingdings" panose="05000000000000000000" pitchFamily="2" charset="2"/>
              <a:buChar char=""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性能结果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F145DB-8E12-4379-929E-F971E711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63" y="2178098"/>
            <a:ext cx="7686073" cy="41610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" y="1118291"/>
            <a:ext cx="11465627" cy="500765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Level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 Halo Exchange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</a:p>
          <a:p>
            <a:pPr lvl="1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 Halo Exchange Scheme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3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CCAE00-C744-4A55-8138-391481F1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237" y="2121031"/>
            <a:ext cx="5286641" cy="43870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6592"/>
            <a:ext cx="11465627" cy="508912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Level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 Halo Exchange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</a:p>
          <a:p>
            <a:pPr lvl="1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 Halo Exchange Scheme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只负责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边界数据交换和小部分计算任务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复制执行内部计算任务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7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Ⅱ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31" y="925173"/>
            <a:ext cx="11465627" cy="5007653"/>
          </a:xfrm>
        </p:spPr>
        <p:txBody>
          <a:bodyPr/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2)Data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Blocking and Sharing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Level of </a:t>
            </a:r>
            <a:r>
              <a:rPr lang="en-US" altLang="zh-CN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CPEs</a:t>
            </a:r>
          </a:p>
          <a:p>
            <a:pPr lvl="1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三级内存：</a:t>
            </a:r>
            <a:r>
              <a:rPr lang="en-US" altLang="zh-CN" sz="2000" u="sng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REG-LDM-MEM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（寄存器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本地数据存储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主内存）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由于所以数据需要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复制到每一个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64KB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总大小为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4MB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，远小于一个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进程的数据大小，需要针对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集群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定制数据阻塞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以最大化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带宽并减少调用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接口的次数，即将尽可能多的连续块大小复制到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3B1694-66CD-4C60-932D-DD3BB7D3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33" y="3313559"/>
            <a:ext cx="10282133" cy="30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D5733F-CDCE-4EFC-8947-B68D69E0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1" y="3428999"/>
            <a:ext cx="5588425" cy="31231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8BAF2D-A9F1-475C-9B82-96BCFA55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7" y="2255094"/>
            <a:ext cx="993343" cy="8594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3B1694-66CD-4C60-932D-DD3BB7D3D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53"/>
          <a:stretch/>
        </p:blipFill>
        <p:spPr>
          <a:xfrm>
            <a:off x="6374350" y="3553583"/>
            <a:ext cx="5601237" cy="28739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9260B1-8EB6-475B-A842-93CEABEE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SunwayLB——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Ⅱ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A8A0-80D4-465C-BC01-F6F9045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31" y="925173"/>
            <a:ext cx="11465627" cy="5007653"/>
          </a:xfrm>
        </p:spPr>
        <p:txBody>
          <a:bodyPr/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2)Data </a:t>
            </a:r>
            <a:r>
              <a:rPr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Blocking and Sharing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Level of CPEs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内部沿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轴数据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循环复用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；沿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轴相邻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共享数据</a:t>
            </a:r>
            <a:endParaRPr lang="en-US" altLang="zh-CN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簇在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x-y-z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轴上数据分块为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64*3*70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，每个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z-x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平面上有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3*70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个块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轴上，每个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线程需要相邻的数据来执行本地传播，则相邻数据可以重复使用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轴上，相邻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之间也有共享数据的机会，采用寄存器通信机制完成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之间的共享数据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3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F2368-0745-44B8-BBD0-1E4F59CB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DE143-C00B-4BFE-8536-BC4ACA4E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altLang="zh-CN" sz="2400" i="1" u="sng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Fusing Kernels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Performance Constraints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碰撞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and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传播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steps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代码中耗时最长的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</a:t>
            </a: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在每个时间步长需要从相邻单元加载并存储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个粒子群进行传播（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D3Q19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u="sng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困难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：更新一次流体单元需要从主存中获取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字节的数据，在最大测试中每个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万个单元，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LDM-MAM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传输数据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高达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12GB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，传播过程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不涉及浮点计算</a:t>
            </a:r>
            <a:endParaRPr lang="en-US" altLang="zh-C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传播步骤结束后执行碰撞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，进行大部分浮点数学计算，但每个单元仅用自身相关的密度数据，即每个格子的计算是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相互独立的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，这使得碰撞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完全并行化</a:t>
            </a:r>
            <a:endParaRPr lang="en-US" altLang="zh-C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C0B202-018B-4098-8F6D-CE78D83D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96" y="1643449"/>
            <a:ext cx="5174404" cy="38750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1F2368-0745-44B8-BBD0-1E4F59CB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DE143-C00B-4BFE-8536-BC4ACA4E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7" y="1003662"/>
            <a:ext cx="6969589" cy="5559158"/>
          </a:xfrm>
        </p:spPr>
        <p:txBody>
          <a:bodyPr/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altLang="zh-CN" sz="2400" i="1" u="sng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Fusing Kernels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Performance Constraints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异步内存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访问能力和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低延迟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操作实现内核映射到核心组（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group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）的不同处理单元上同时执行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并利用</a:t>
            </a:r>
            <a:r>
              <a:rPr lang="en-US" altLang="zh-CN" sz="2000" u="sng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A-B model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内存布局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，能够将传播和碰撞融合到同一个循环中进行，并将耗时的操作映射到不同的处理单元中，实现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-DMA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重叠</a:t>
            </a:r>
            <a:endParaRPr lang="en-US" altLang="zh-C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在一个时间步长中能够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减少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，提高约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48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6CC68C-C4F0-4F89-A300-15B1524D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16" y="1518497"/>
            <a:ext cx="6379384" cy="43495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C997B4-A75A-4B8C-8EF8-A8834A6B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多级并行化方法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Ⅳ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A2B2E-DFCB-4071-834F-D6035A69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0883"/>
            <a:ext cx="6096000" cy="5611551"/>
          </a:xfrm>
        </p:spPr>
        <p:txBody>
          <a:bodyPr/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Assembly Code Level Optimization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手动循环展开和指令调度技术重写内核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高效利用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管道和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256bit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向量化指令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种多级并行化方法总共带来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172x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性能提升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87B7F-BC8F-423B-BA3F-7E05B21E0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" r="47561" b="5753"/>
          <a:stretch/>
        </p:blipFill>
        <p:spPr>
          <a:xfrm>
            <a:off x="7112000" y="900588"/>
            <a:ext cx="4357484" cy="56280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F61FA1-BD4C-4079-9121-34AF0FA2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6525E-E9AF-4406-91AC-EE2E6BD3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48" y="989923"/>
            <a:ext cx="6451600" cy="547437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新一代</a:t>
            </a:r>
            <a:r>
              <a:rPr lang="en-US" altLang="zh-CN" dirty="0"/>
              <a:t>Sunway</a:t>
            </a:r>
            <a:r>
              <a:rPr lang="zh-CN" altLang="en-US" dirty="0"/>
              <a:t>的并行和优化策略</a:t>
            </a:r>
            <a:endParaRPr lang="en-US" altLang="zh-CN" dirty="0"/>
          </a:p>
          <a:p>
            <a:pPr lvl="1"/>
            <a:r>
              <a:rPr lang="en-US" altLang="zh-CN" dirty="0"/>
              <a:t>SW26010-Pro</a:t>
            </a:r>
            <a:r>
              <a:rPr lang="zh-CN" altLang="en-US" dirty="0"/>
              <a:t>的内存容量和</a:t>
            </a:r>
            <a:r>
              <a:rPr lang="en-US" altLang="zh-CN" dirty="0"/>
              <a:t>LDM</a:t>
            </a:r>
            <a:r>
              <a:rPr lang="zh-CN" altLang="en-US" dirty="0"/>
              <a:t>容量显著提高</a:t>
            </a:r>
            <a:endParaRPr lang="en-US" altLang="zh-CN" dirty="0"/>
          </a:p>
          <a:p>
            <a:pPr lvl="1"/>
            <a:r>
              <a:rPr lang="zh-CN" altLang="en-US" dirty="0"/>
              <a:t>新的通信方案：</a:t>
            </a:r>
            <a:r>
              <a:rPr lang="en-US" altLang="zh-CN" u="sng" dirty="0">
                <a:highlight>
                  <a:srgbClr val="FFFF00"/>
                </a:highlight>
              </a:rPr>
              <a:t>Halo scheme</a:t>
            </a:r>
          </a:p>
          <a:p>
            <a:pPr lvl="1"/>
            <a:r>
              <a:rPr lang="zh-CN" altLang="en-US" dirty="0"/>
              <a:t>由于</a:t>
            </a:r>
            <a:r>
              <a:rPr lang="en-US" altLang="zh-CN" dirty="0"/>
              <a:t>LBM</a:t>
            </a:r>
            <a:r>
              <a:rPr lang="zh-CN" altLang="en-US" dirty="0"/>
              <a:t>的粒子性质，分配给每个</a:t>
            </a:r>
            <a:r>
              <a:rPr lang="en-US" altLang="zh-CN" dirty="0"/>
              <a:t>CG</a:t>
            </a:r>
            <a:r>
              <a:rPr lang="zh-CN" altLang="en-US" dirty="0"/>
              <a:t>的子域需要与相邻子域交换数据</a:t>
            </a:r>
            <a:endParaRPr lang="en-US" altLang="zh-CN" dirty="0"/>
          </a:p>
          <a:p>
            <a:pPr lvl="1"/>
            <a:r>
              <a:rPr lang="zh-CN" altLang="en-US" dirty="0"/>
              <a:t>需要存储和更新相邻子域的数据，在子域周围放置了一层</a:t>
            </a:r>
            <a:r>
              <a:rPr lang="en-US" altLang="zh-CN" dirty="0"/>
              <a:t>halo cells</a:t>
            </a:r>
          </a:p>
          <a:p>
            <a:pPr lvl="2"/>
            <a:r>
              <a:rPr lang="en-US" altLang="zh-CN" dirty="0"/>
              <a:t>Halo cell </a:t>
            </a:r>
            <a:r>
              <a:rPr lang="zh-CN" altLang="en-US" dirty="0"/>
              <a:t>分为内部</a:t>
            </a:r>
            <a:r>
              <a:rPr lang="en-US" altLang="zh-CN" dirty="0"/>
              <a:t>cells</a:t>
            </a:r>
            <a:r>
              <a:rPr lang="zh-CN" altLang="en-US" dirty="0"/>
              <a:t>和边界</a:t>
            </a:r>
            <a:r>
              <a:rPr lang="en-US" altLang="zh-CN" dirty="0"/>
              <a:t>cells</a:t>
            </a:r>
          </a:p>
          <a:p>
            <a:pPr lvl="2"/>
            <a:r>
              <a:rPr lang="zh-CN" altLang="en-US" dirty="0"/>
              <a:t>内部</a:t>
            </a:r>
            <a:r>
              <a:rPr lang="en-US" altLang="zh-CN" dirty="0"/>
              <a:t>cells</a:t>
            </a:r>
            <a:r>
              <a:rPr lang="zh-CN" altLang="en-US" dirty="0"/>
              <a:t>更新子域内的</a:t>
            </a:r>
            <a:r>
              <a:rPr lang="en-US" altLang="zh-CN" dirty="0"/>
              <a:t>cells</a:t>
            </a:r>
          </a:p>
          <a:p>
            <a:pPr lvl="2"/>
            <a:r>
              <a:rPr lang="zh-CN" altLang="en-US" dirty="0"/>
              <a:t>边界</a:t>
            </a:r>
            <a:r>
              <a:rPr lang="en-US" altLang="zh-CN" dirty="0"/>
              <a:t>cells</a:t>
            </a:r>
            <a:r>
              <a:rPr lang="zh-CN" altLang="en-US" dirty="0"/>
              <a:t>位于子域的</a:t>
            </a:r>
            <a:r>
              <a:rPr lang="zh-CN" altLang="en-US" u="sng" dirty="0"/>
              <a:t>最外层</a:t>
            </a:r>
            <a:r>
              <a:rPr lang="zh-CN" altLang="en-US" dirty="0"/>
              <a:t>需要</a:t>
            </a:r>
            <a:r>
              <a:rPr lang="en-US" altLang="zh-CN" dirty="0"/>
              <a:t>halo cells</a:t>
            </a:r>
            <a:r>
              <a:rPr lang="zh-CN" altLang="en-US" dirty="0"/>
              <a:t>的数据进行传播和碰撞操作</a:t>
            </a:r>
          </a:p>
        </p:txBody>
      </p:sp>
    </p:spTree>
    <p:extLst>
      <p:ext uri="{BB962C8B-B14F-4D97-AF65-F5344CB8AC3E}">
        <p14:creationId xmlns:p14="http://schemas.microsoft.com/office/powerpoint/2010/main" val="3994498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61FA1-BD4C-4079-9121-34AF0FA2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6525E-E9AF-4406-91AC-EE2E6BD3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989923"/>
            <a:ext cx="11214100" cy="5295900"/>
          </a:xfrm>
        </p:spPr>
        <p:txBody>
          <a:bodyPr>
            <a:normAutofit/>
          </a:bodyPr>
          <a:lstStyle/>
          <a:p>
            <a:r>
              <a:rPr lang="zh-CN" altLang="en-US" dirty="0"/>
              <a:t>新一代</a:t>
            </a:r>
            <a:r>
              <a:rPr lang="en-US" altLang="zh-CN" dirty="0"/>
              <a:t>Sunway</a:t>
            </a:r>
            <a:r>
              <a:rPr lang="zh-CN" altLang="en-US" dirty="0"/>
              <a:t>的并行和优化策略</a:t>
            </a:r>
            <a:endParaRPr lang="en-US" altLang="zh-CN" dirty="0"/>
          </a:p>
          <a:p>
            <a:pPr lvl="1"/>
            <a:r>
              <a:rPr lang="en-US" altLang="zh-CN" dirty="0"/>
              <a:t>SW26010-Pro</a:t>
            </a:r>
            <a:r>
              <a:rPr lang="zh-CN" altLang="en-US" dirty="0"/>
              <a:t>的内存容量和</a:t>
            </a:r>
            <a:r>
              <a:rPr lang="en-US" altLang="zh-CN" dirty="0"/>
              <a:t>LDM</a:t>
            </a:r>
            <a:r>
              <a:rPr lang="zh-CN" altLang="en-US" dirty="0"/>
              <a:t>容量显著提高</a:t>
            </a:r>
            <a:endParaRPr lang="en-US" altLang="zh-CN" dirty="0"/>
          </a:p>
          <a:p>
            <a:pPr lvl="1"/>
            <a:r>
              <a:rPr lang="zh-CN" altLang="en-US" dirty="0"/>
              <a:t>新的通信方案：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3F3FB3-5BAA-4D45-97E9-AC90C758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78" y="18256"/>
            <a:ext cx="9113043" cy="65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3E213-DD39-4792-A7D8-0634DD79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76A00-1ECA-46C0-B300-1D55D026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83" y="1080410"/>
            <a:ext cx="11083834" cy="5007653"/>
          </a:xfrm>
        </p:spPr>
        <p:txBody>
          <a:bodyPr/>
          <a:lstStyle/>
          <a:p>
            <a:r>
              <a:rPr lang="zh-CN" altLang="en-US" dirty="0"/>
              <a:t>新一代</a:t>
            </a:r>
            <a:r>
              <a:rPr lang="en-US" altLang="zh-CN" dirty="0"/>
              <a:t>Sunway</a:t>
            </a:r>
            <a:r>
              <a:rPr lang="zh-CN" altLang="en-US" dirty="0"/>
              <a:t>的并行和优化策略</a:t>
            </a:r>
            <a:r>
              <a:rPr lang="en-US" altLang="zh-CN" dirty="0"/>
              <a:t>——</a:t>
            </a:r>
            <a:r>
              <a:rPr lang="zh-CN" altLang="en-US" dirty="0"/>
              <a:t>通信部分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MPI</a:t>
            </a:r>
            <a:r>
              <a:rPr lang="zh-CN" altLang="en-US" dirty="0"/>
              <a:t>进程需要与最多</a:t>
            </a:r>
            <a:r>
              <a:rPr lang="en-US" altLang="zh-CN" dirty="0"/>
              <a:t>8</a:t>
            </a:r>
            <a:r>
              <a:rPr lang="zh-CN" altLang="en-US" dirty="0"/>
              <a:t>个相邻节点建立通信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：通过</a:t>
            </a:r>
            <a:r>
              <a:rPr lang="en-US" altLang="zh-CN" dirty="0"/>
              <a:t>MPE</a:t>
            </a:r>
            <a:r>
              <a:rPr lang="zh-CN" altLang="en-US" dirty="0"/>
              <a:t>启动数据交换操作，更新完成后将数据卸载到</a:t>
            </a:r>
            <a:r>
              <a:rPr lang="en-US" altLang="zh-CN" dirty="0"/>
              <a:t>CPE</a:t>
            </a:r>
            <a:r>
              <a:rPr lang="zh-CN" altLang="en-US" dirty="0"/>
              <a:t>执行传播和碰撞操作，但这种方法没有发挥异构架构的并行性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：协同</a:t>
            </a:r>
            <a:r>
              <a:rPr lang="en-US" altLang="zh-CN" dirty="0"/>
              <a:t>MPE</a:t>
            </a:r>
            <a:r>
              <a:rPr lang="zh-CN" altLang="en-US" dirty="0"/>
              <a:t>与</a:t>
            </a:r>
            <a:r>
              <a:rPr lang="en-US" altLang="zh-CN" dirty="0"/>
              <a:t>CPE</a:t>
            </a:r>
          </a:p>
          <a:p>
            <a:pPr lvl="2"/>
            <a:r>
              <a:rPr lang="zh-CN" altLang="en-US" dirty="0"/>
              <a:t>平衡</a:t>
            </a:r>
            <a:r>
              <a:rPr lang="en-US" altLang="zh-CN" dirty="0"/>
              <a:t>MPE</a:t>
            </a:r>
            <a:r>
              <a:rPr lang="zh-CN" altLang="en-US" dirty="0"/>
              <a:t>与</a:t>
            </a:r>
            <a:r>
              <a:rPr lang="en-US" altLang="zh-CN" dirty="0"/>
              <a:t>CPE</a:t>
            </a:r>
            <a:r>
              <a:rPr lang="zh-CN" altLang="en-US" dirty="0"/>
              <a:t>的工作量</a:t>
            </a:r>
            <a:endParaRPr lang="en-US" altLang="zh-CN" dirty="0"/>
          </a:p>
          <a:p>
            <a:pPr lvl="2"/>
            <a:r>
              <a:rPr lang="zh-CN" altLang="en-US" dirty="0"/>
              <a:t>采用非阻塞通信技术，</a:t>
            </a:r>
            <a:r>
              <a:rPr lang="en-US" altLang="zh-CN" dirty="0"/>
              <a:t>MPE</a:t>
            </a:r>
            <a:r>
              <a:rPr lang="zh-CN" altLang="en-US" dirty="0"/>
              <a:t>只负责</a:t>
            </a:r>
            <a:r>
              <a:rPr lang="en-US" altLang="zh-CN" dirty="0"/>
              <a:t>halo cell</a:t>
            </a:r>
            <a:r>
              <a:rPr lang="zh-CN" altLang="en-US" dirty="0"/>
              <a:t>的交换和小部分计算任务的通信</a:t>
            </a:r>
            <a:endParaRPr lang="en-US" altLang="zh-CN" dirty="0"/>
          </a:p>
          <a:p>
            <a:pPr lvl="2"/>
            <a:r>
              <a:rPr lang="zh-CN" altLang="en-US" dirty="0"/>
              <a:t>同时</a:t>
            </a:r>
            <a:r>
              <a:rPr lang="en-US" altLang="zh-CN" dirty="0"/>
              <a:t>CPE</a:t>
            </a:r>
            <a:r>
              <a:rPr lang="zh-CN" altLang="en-US" dirty="0"/>
              <a:t>集群将数据</a:t>
            </a:r>
            <a:r>
              <a:rPr lang="en-US" altLang="zh-CN" dirty="0"/>
              <a:t>DMA</a:t>
            </a:r>
            <a:r>
              <a:rPr lang="zh-CN" altLang="en-US" dirty="0"/>
              <a:t>到</a:t>
            </a:r>
            <a:r>
              <a:rPr lang="en-US" altLang="zh-CN" dirty="0"/>
              <a:t>LDM</a:t>
            </a:r>
            <a:r>
              <a:rPr lang="zh-CN" altLang="en-US" dirty="0"/>
              <a:t>上，本地数据并行协助计算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13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FC135-5E90-489C-8D20-C333CDBE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 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EAE07-8971-4248-807C-6AF099DDC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169310"/>
            <a:ext cx="11155284" cy="5104028"/>
          </a:xfrm>
        </p:spPr>
        <p:txBody>
          <a:bodyPr>
            <a:normAutofit/>
          </a:bodyPr>
          <a:lstStyle/>
          <a:p>
            <a:r>
              <a:rPr lang="zh-CN" altLang="en-US" dirty="0"/>
              <a:t>计算流体力学（</a:t>
            </a:r>
            <a:r>
              <a:rPr lang="en-US" altLang="zh-CN" sz="2800" b="0" spc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Computing Fluid Dynamics,</a:t>
            </a:r>
            <a:r>
              <a:rPr lang="zh-CN" altLang="en-US" dirty="0"/>
              <a:t> </a:t>
            </a:r>
            <a:r>
              <a:rPr lang="en-US" altLang="zh-CN" dirty="0"/>
              <a:t>CFD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控制方程</a:t>
            </a:r>
            <a:endParaRPr lang="en-US" altLang="zh-CN" dirty="0"/>
          </a:p>
          <a:p>
            <a:pPr lvl="1"/>
            <a:r>
              <a:rPr lang="en-US" altLang="zh-CN" dirty="0"/>
              <a:t>CFD</a:t>
            </a:r>
            <a:r>
              <a:rPr lang="zh-CN" altLang="en-US" dirty="0"/>
              <a:t>软件求解流程</a:t>
            </a:r>
            <a:endParaRPr lang="en-US" altLang="zh-CN" dirty="0"/>
          </a:p>
          <a:p>
            <a:r>
              <a:rPr lang="en-US" altLang="zh-CN" dirty="0"/>
              <a:t>CFD </a:t>
            </a:r>
            <a:r>
              <a:rPr lang="zh-CN" altLang="en-US" dirty="0"/>
              <a:t>数值方法与模拟模型</a:t>
            </a:r>
            <a:endParaRPr lang="en-US" altLang="zh-CN" dirty="0"/>
          </a:p>
          <a:p>
            <a:pPr lvl="1"/>
            <a:r>
              <a:rPr lang="zh-CN" altLang="en-US" dirty="0"/>
              <a:t>格子玻尔兹曼方法（</a:t>
            </a:r>
            <a:r>
              <a:rPr lang="en-US" altLang="zh-CN" dirty="0"/>
              <a:t>LBM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神威</a:t>
            </a:r>
            <a:r>
              <a:rPr lang="en-US" altLang="zh-CN" dirty="0"/>
              <a:t>·</a:t>
            </a:r>
            <a:r>
              <a:rPr lang="zh-CN" altLang="en-US" dirty="0"/>
              <a:t>太湖之光超级计算机（</a:t>
            </a:r>
            <a:r>
              <a:rPr lang="en-US" altLang="zh-CN" dirty="0"/>
              <a:t>Sunway </a:t>
            </a:r>
            <a:r>
              <a:rPr lang="en-US" altLang="zh-CN" dirty="0" err="1"/>
              <a:t>TaihuLight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SW26010</a:t>
            </a:r>
          </a:p>
          <a:p>
            <a:pPr lvl="1"/>
            <a:r>
              <a:rPr lang="en-US" altLang="zh-CN" dirty="0"/>
              <a:t>SW26010-Pro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74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1502D-4B32-4E31-A8E3-BC79FBF1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DFD18-F2E9-4E62-9645-672A59A0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2" y="989923"/>
            <a:ext cx="11578771" cy="5256890"/>
          </a:xfrm>
        </p:spPr>
        <p:txBody>
          <a:bodyPr/>
          <a:lstStyle/>
          <a:p>
            <a:r>
              <a:rPr lang="zh-CN" altLang="en-US" dirty="0"/>
              <a:t>新一代</a:t>
            </a:r>
            <a:r>
              <a:rPr lang="en-US" altLang="zh-CN" dirty="0"/>
              <a:t>Sunway</a:t>
            </a:r>
            <a:r>
              <a:rPr lang="zh-CN" altLang="en-US" dirty="0"/>
              <a:t>的并行和优化策略</a:t>
            </a:r>
            <a:r>
              <a:rPr lang="en-US" altLang="zh-CN" dirty="0"/>
              <a:t>——</a:t>
            </a:r>
            <a:r>
              <a:rPr lang="zh-CN" altLang="en-US" dirty="0"/>
              <a:t>通信部分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：协同</a:t>
            </a:r>
            <a:r>
              <a:rPr lang="en-US" altLang="zh-CN" dirty="0"/>
              <a:t>MPE</a:t>
            </a:r>
            <a:r>
              <a:rPr lang="zh-CN" altLang="en-US" dirty="0"/>
              <a:t>与</a:t>
            </a:r>
            <a:r>
              <a:rPr lang="en-US" altLang="zh-CN" dirty="0"/>
              <a:t>CPE</a:t>
            </a:r>
            <a:r>
              <a:rPr lang="zh-CN" altLang="en-US" dirty="0"/>
              <a:t>，将通信开销与内部单元计算重叠</a:t>
            </a:r>
            <a:endParaRPr lang="en-US" altLang="zh-CN" dirty="0"/>
          </a:p>
          <a:p>
            <a:pPr lvl="2"/>
            <a:r>
              <a:rPr lang="zh-CN" altLang="en-US" dirty="0"/>
              <a:t>平衡</a:t>
            </a:r>
            <a:r>
              <a:rPr lang="en-US" altLang="zh-CN" dirty="0"/>
              <a:t>MPE</a:t>
            </a:r>
            <a:r>
              <a:rPr lang="zh-CN" altLang="en-US" dirty="0"/>
              <a:t>与</a:t>
            </a:r>
            <a:r>
              <a:rPr lang="en-US" altLang="zh-CN" dirty="0"/>
              <a:t>CPE</a:t>
            </a:r>
            <a:r>
              <a:rPr lang="zh-CN" altLang="en-US" dirty="0"/>
              <a:t>的工作量</a:t>
            </a:r>
            <a:endParaRPr lang="en-US" altLang="zh-CN" dirty="0"/>
          </a:p>
          <a:p>
            <a:pPr lvl="2"/>
            <a:r>
              <a:rPr lang="zh-CN" altLang="en-US" dirty="0"/>
              <a:t>采用非阻塞通信技术，</a:t>
            </a:r>
            <a:r>
              <a:rPr lang="en-US" altLang="zh-CN" dirty="0"/>
              <a:t>MPE</a:t>
            </a:r>
            <a:r>
              <a:rPr lang="zh-CN" altLang="en-US" dirty="0"/>
              <a:t>只负责</a:t>
            </a:r>
            <a:r>
              <a:rPr lang="en-US" altLang="zh-CN" dirty="0"/>
              <a:t>halo cell</a:t>
            </a:r>
            <a:r>
              <a:rPr lang="zh-CN" altLang="en-US" dirty="0"/>
              <a:t>的交换和小部分计算任务的通信</a:t>
            </a:r>
            <a:endParaRPr lang="en-US" altLang="zh-CN" dirty="0"/>
          </a:p>
          <a:p>
            <a:pPr lvl="2"/>
            <a:r>
              <a:rPr lang="zh-CN" altLang="en-US" dirty="0"/>
              <a:t>同时</a:t>
            </a:r>
            <a:r>
              <a:rPr lang="en-US" altLang="zh-CN" dirty="0"/>
              <a:t>CPE</a:t>
            </a:r>
            <a:r>
              <a:rPr lang="zh-CN" altLang="en-US" dirty="0"/>
              <a:t>集群将数据</a:t>
            </a:r>
            <a:r>
              <a:rPr lang="en-US" altLang="zh-CN" dirty="0"/>
              <a:t>DMA</a:t>
            </a:r>
            <a:r>
              <a:rPr lang="zh-CN" altLang="en-US" dirty="0"/>
              <a:t>到</a:t>
            </a:r>
            <a:r>
              <a:rPr lang="en-US" altLang="zh-CN" dirty="0"/>
              <a:t>LDM</a:t>
            </a:r>
            <a:r>
              <a:rPr lang="zh-CN" altLang="en-US" dirty="0"/>
              <a:t>上，本地数据并行协助计算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FDD35-8FF2-4D99-B23C-E3C71D8F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41" y="3618368"/>
            <a:ext cx="8388118" cy="29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7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1502D-4B32-4E31-A8E3-BC79FBF1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DFD18-F2E9-4E62-9645-672A59A0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79499"/>
            <a:ext cx="11404963" cy="5154613"/>
          </a:xfrm>
        </p:spPr>
        <p:txBody>
          <a:bodyPr/>
          <a:lstStyle/>
          <a:p>
            <a:r>
              <a:rPr lang="en-US" altLang="zh-CN" dirty="0"/>
              <a:t>Data Sharing and Pipeline Optimization</a:t>
            </a:r>
          </a:p>
          <a:p>
            <a:pPr lvl="1"/>
            <a:r>
              <a:rPr lang="en-US" altLang="zh-CN" dirty="0"/>
              <a:t>SW2610-Pro</a:t>
            </a:r>
            <a:r>
              <a:rPr lang="zh-CN" altLang="en-US" dirty="0"/>
              <a:t>的</a:t>
            </a:r>
            <a:r>
              <a:rPr lang="en-US" altLang="zh-CN" dirty="0"/>
              <a:t>CPE</a:t>
            </a:r>
            <a:r>
              <a:rPr lang="zh-CN" altLang="en-US" dirty="0"/>
              <a:t>集群集成了网状网络和</a:t>
            </a:r>
            <a:r>
              <a:rPr lang="en-US" altLang="zh-CN" dirty="0"/>
              <a:t>RMA</a:t>
            </a:r>
            <a:r>
              <a:rPr lang="zh-CN" altLang="en-US" dirty="0"/>
              <a:t>的低延迟通信机制</a:t>
            </a:r>
            <a:endParaRPr lang="en-US" altLang="zh-CN" dirty="0"/>
          </a:p>
          <a:p>
            <a:pPr lvl="1"/>
            <a:r>
              <a:rPr lang="en-US" altLang="zh-CN" dirty="0"/>
              <a:t>CPE</a:t>
            </a:r>
            <a:r>
              <a:rPr lang="zh-CN" altLang="en-US" dirty="0"/>
              <a:t>网状网络强大带宽，利用</a:t>
            </a:r>
            <a:r>
              <a:rPr lang="en-US" altLang="zh-CN" dirty="0"/>
              <a:t>RMA</a:t>
            </a:r>
            <a:r>
              <a:rPr lang="zh-CN" altLang="en-US" dirty="0"/>
              <a:t>进行相邻</a:t>
            </a:r>
            <a:r>
              <a:rPr lang="en-US" altLang="zh-CN" dirty="0"/>
              <a:t>CPE</a:t>
            </a:r>
            <a:r>
              <a:rPr lang="zh-CN" altLang="en-US" dirty="0"/>
              <a:t>之间的边界数据共享</a:t>
            </a:r>
            <a:endParaRPr lang="en-US" altLang="zh-CN" dirty="0"/>
          </a:p>
          <a:p>
            <a:pPr lvl="1"/>
            <a:r>
              <a:rPr lang="zh-CN" altLang="en-US" dirty="0"/>
              <a:t>并且利用</a:t>
            </a:r>
            <a:r>
              <a:rPr lang="en-US" altLang="zh-CN" dirty="0"/>
              <a:t>CPE</a:t>
            </a:r>
            <a:r>
              <a:rPr lang="zh-CN" altLang="en-US" dirty="0"/>
              <a:t>的双管道执行异步</a:t>
            </a:r>
            <a:r>
              <a:rPr lang="en-US" altLang="zh-CN" dirty="0"/>
              <a:t>DMA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35DA0-7DFE-463F-ABBB-928AC2BF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41" y="3532333"/>
            <a:ext cx="8388118" cy="29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6F6ED-B2ED-4A84-85DB-66E05830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—GPU</a:t>
            </a:r>
            <a:r>
              <a:rPr lang="zh-CN" altLang="en-US" dirty="0"/>
              <a:t>集群优化技术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DF050-FF4F-46C8-AA56-AC8E2E9E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83" y="1105810"/>
            <a:ext cx="11083834" cy="5007653"/>
          </a:xfrm>
        </p:spPr>
        <p:txBody>
          <a:bodyPr/>
          <a:lstStyle/>
          <a:p>
            <a:r>
              <a:rPr lang="en-US" altLang="zh-CN" dirty="0" err="1"/>
              <a:t>SunwayLB</a:t>
            </a:r>
            <a:r>
              <a:rPr lang="zh-CN" altLang="en-US" dirty="0"/>
              <a:t>移植到</a:t>
            </a:r>
            <a:r>
              <a:rPr lang="en-US" altLang="zh-CN" dirty="0"/>
              <a:t>GPU</a:t>
            </a:r>
            <a:r>
              <a:rPr lang="zh-CN" altLang="en-US" dirty="0"/>
              <a:t>集群上测试</a:t>
            </a:r>
            <a:endParaRPr lang="en-US" altLang="zh-CN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集群平台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Intel Xeon 6248R CPU </a:t>
            </a:r>
            <a:r>
              <a:rPr lang="zh-CN" altLang="en-US" dirty="0"/>
              <a:t>和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NVIDIA GEFORCE RTX 3090 GPU</a:t>
            </a:r>
          </a:p>
          <a:p>
            <a:pPr lvl="1"/>
            <a:r>
              <a:rPr lang="en-US" altLang="zh-CN" dirty="0"/>
              <a:t>CUDA API</a:t>
            </a:r>
            <a:r>
              <a:rPr lang="zh-CN" altLang="en-US" dirty="0"/>
              <a:t>重构</a:t>
            </a:r>
            <a:r>
              <a:rPr lang="en-US" altLang="zh-CN" dirty="0" err="1"/>
              <a:t>SunwayLB</a:t>
            </a:r>
            <a:r>
              <a:rPr lang="zh-CN" altLang="en-US" dirty="0"/>
              <a:t>中耗时代码函数</a:t>
            </a:r>
            <a:endParaRPr lang="en-US" altLang="zh-CN" dirty="0"/>
          </a:p>
          <a:p>
            <a:pPr lvl="1"/>
            <a:r>
              <a:rPr lang="zh-CN" altLang="en-US" dirty="0"/>
              <a:t>利用固定内存</a:t>
            </a:r>
            <a:r>
              <a:rPr lang="en-US" altLang="zh-CN" dirty="0" err="1"/>
              <a:t>cudaMallocHost</a:t>
            </a:r>
            <a:r>
              <a:rPr lang="en-US" altLang="zh-CN" dirty="0"/>
              <a:t>()</a:t>
            </a:r>
            <a:r>
              <a:rPr lang="zh-CN" altLang="en-US" dirty="0"/>
              <a:t> 避免复制数据额外步骤和开销，提高带宽利用率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GPU</a:t>
            </a:r>
            <a:r>
              <a:rPr lang="zh-CN" altLang="en-US" dirty="0"/>
              <a:t>版本比</a:t>
            </a:r>
            <a:r>
              <a:rPr lang="en-US" altLang="zh-CN" dirty="0"/>
              <a:t>CPU</a:t>
            </a:r>
            <a:r>
              <a:rPr lang="zh-CN" altLang="en-US" dirty="0"/>
              <a:t>版本提供了约</a:t>
            </a:r>
            <a:r>
              <a:rPr lang="en-US" altLang="zh-CN" u="sng" dirty="0"/>
              <a:t>200</a:t>
            </a:r>
            <a:r>
              <a:rPr lang="zh-CN" altLang="en-US" u="sng" dirty="0"/>
              <a:t>倍的加速</a:t>
            </a:r>
            <a:r>
              <a:rPr lang="zh-CN" altLang="en-US" dirty="0"/>
              <a:t>（</a:t>
            </a:r>
            <a:r>
              <a:rPr lang="en-US" altLang="zh-CN" dirty="0"/>
              <a:t>1CPU+1GPU</a:t>
            </a:r>
            <a:r>
              <a:rPr lang="zh-CN" altLang="en-US" dirty="0"/>
              <a:t>对比</a:t>
            </a:r>
            <a:r>
              <a:rPr lang="en-US" altLang="zh-CN" dirty="0"/>
              <a:t>1CPU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411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EED0F-6D18-4800-B3EF-5FA4035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—GPU</a:t>
            </a:r>
            <a:r>
              <a:rPr lang="zh-CN" altLang="en-US" dirty="0"/>
              <a:t>集群优化技术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AFF7C23-871D-4F85-8C9D-0769A05C3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其他优化技术</a:t>
            </a:r>
            <a:endParaRPr lang="en-US" altLang="zh-CN" dirty="0"/>
          </a:p>
          <a:p>
            <a:pPr lvl="1"/>
            <a:r>
              <a:rPr lang="zh-CN" altLang="en-US" dirty="0"/>
              <a:t>数据分块和</a:t>
            </a:r>
            <a:r>
              <a:rPr lang="en-US" altLang="zh-CN" dirty="0"/>
              <a:t>Q</a:t>
            </a:r>
            <a:r>
              <a:rPr lang="zh-CN" altLang="en-US" dirty="0"/>
              <a:t>维度循环移至到</a:t>
            </a:r>
            <a:r>
              <a:rPr lang="en-US" altLang="zh-CN" dirty="0"/>
              <a:t>Kernel</a:t>
            </a:r>
            <a:r>
              <a:rPr lang="zh-CN" altLang="en-US" dirty="0"/>
              <a:t>上</a:t>
            </a:r>
            <a:endParaRPr lang="en-US" altLang="zh-CN" dirty="0"/>
          </a:p>
          <a:p>
            <a:pPr lvl="1"/>
            <a:r>
              <a:rPr lang="zh-CN" altLang="en-US" dirty="0"/>
              <a:t>开销步预计算减少冗余计算步骤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NCCL</a:t>
            </a:r>
            <a:r>
              <a:rPr lang="zh-CN" altLang="en-US" dirty="0"/>
              <a:t>函数替换</a:t>
            </a:r>
            <a:r>
              <a:rPr lang="en-US" altLang="zh-CN" dirty="0"/>
              <a:t>MPI</a:t>
            </a:r>
            <a:r>
              <a:rPr lang="zh-CN" altLang="en-US" dirty="0"/>
              <a:t>函数进行节点内数据通信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864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E8631A3-E19A-46B6-8E52-17420DDEA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062" y="791960"/>
            <a:ext cx="9810731" cy="564214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1EED0F-6D18-4800-B3EF-5FA4035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—GPU</a:t>
            </a:r>
            <a:r>
              <a:rPr lang="zh-CN" altLang="en-US" dirty="0"/>
              <a:t>集群优化技术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99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827223-2E86-4DDC-B3F6-B77CC77E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60" y="936171"/>
            <a:ext cx="4873975" cy="2982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08EEB6-BBF5-4986-A4B4-FB87B626D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72" y="2381115"/>
            <a:ext cx="1913922" cy="833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A16143-E5AE-4494-BA64-0BD23BC0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FC726-6C45-4982-AE07-4AC3EDEB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57" y="1000132"/>
            <a:ext cx="11083834" cy="5007653"/>
          </a:xfrm>
        </p:spPr>
        <p:txBody>
          <a:bodyPr/>
          <a:lstStyle/>
          <a:p>
            <a:r>
              <a:rPr lang="zh-CN" altLang="en-US" dirty="0"/>
              <a:t>性能结果</a:t>
            </a:r>
            <a:endParaRPr lang="en-US" altLang="zh-CN" dirty="0"/>
          </a:p>
          <a:p>
            <a:pPr lvl="1"/>
            <a:r>
              <a:rPr lang="en-US" altLang="zh-CN" dirty="0"/>
              <a:t>LBM</a:t>
            </a:r>
            <a:r>
              <a:rPr lang="zh-CN" altLang="en-US" dirty="0"/>
              <a:t>软件性能衡量方法：</a:t>
            </a:r>
            <a:r>
              <a:rPr lang="en-US" altLang="zh-CN" dirty="0"/>
              <a:t>GLUPS, MLUPS</a:t>
            </a:r>
          </a:p>
          <a:p>
            <a:pPr lvl="2"/>
            <a:r>
              <a:rPr lang="en-US" altLang="zh-CN" i="1" dirty="0"/>
              <a:t>P </a:t>
            </a:r>
            <a:r>
              <a:rPr lang="zh-CN" altLang="en-US" dirty="0"/>
              <a:t>单位是</a:t>
            </a:r>
            <a:r>
              <a:rPr lang="en-US" altLang="zh-CN" dirty="0"/>
              <a:t>LUPS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是晶格数，</a:t>
            </a:r>
            <a:r>
              <a:rPr lang="en-US" altLang="zh-CN" dirty="0"/>
              <a:t>t</a:t>
            </a:r>
            <a:r>
              <a:rPr lang="zh-CN" altLang="en-US" dirty="0"/>
              <a:t>是单个时间步长</a:t>
            </a:r>
            <a:endParaRPr lang="en-US" altLang="zh-CN" dirty="0"/>
          </a:p>
          <a:p>
            <a:pPr lvl="1"/>
            <a:r>
              <a:rPr lang="zh-CN" altLang="en-US" dirty="0"/>
              <a:t>最大模拟实验</a:t>
            </a:r>
            <a:endParaRPr lang="en-US" altLang="zh-CN" dirty="0"/>
          </a:p>
          <a:p>
            <a:pPr lvl="2"/>
            <a:r>
              <a:rPr lang="zh-CN" altLang="en-US" dirty="0"/>
              <a:t>网格尺寸</a:t>
            </a:r>
            <a:r>
              <a:rPr lang="en-US" altLang="zh-CN" dirty="0"/>
              <a:t>40000*40000*3500</a:t>
            </a:r>
            <a:r>
              <a:rPr lang="zh-CN" altLang="en-US" dirty="0"/>
              <a:t>，</a:t>
            </a:r>
            <a:r>
              <a:rPr lang="en-US" altLang="zh-CN" dirty="0"/>
              <a:t>5.6</a:t>
            </a:r>
            <a:r>
              <a:rPr lang="zh-CN" altLang="en-US" dirty="0"/>
              <a:t>万亿个晶格</a:t>
            </a:r>
            <a:endParaRPr lang="en-US" altLang="zh-CN" dirty="0"/>
          </a:p>
          <a:p>
            <a:pPr lvl="2"/>
            <a:r>
              <a:rPr lang="zh-CN" altLang="en-US" dirty="0"/>
              <a:t>模拟速度</a:t>
            </a:r>
            <a:r>
              <a:rPr lang="en-US" altLang="zh-CN" dirty="0"/>
              <a:t>11245 GLUPS</a:t>
            </a:r>
            <a:r>
              <a:rPr lang="zh-CN" altLang="en-US" dirty="0"/>
              <a:t>和</a:t>
            </a:r>
            <a:r>
              <a:rPr lang="en-US" altLang="zh-CN" dirty="0"/>
              <a:t>4.7 </a:t>
            </a:r>
            <a:r>
              <a:rPr lang="en-US" altLang="zh-CN" dirty="0" err="1"/>
              <a:t>Pflops</a:t>
            </a:r>
            <a:endParaRPr lang="en-US" altLang="zh-CN" dirty="0"/>
          </a:p>
          <a:p>
            <a:pPr lvl="2"/>
            <a:r>
              <a:rPr lang="zh-CN" altLang="en-US" dirty="0"/>
              <a:t>模拟的规模大小是此前进行的最大规模</a:t>
            </a:r>
            <a:r>
              <a:rPr lang="en-US" altLang="zh-CN" dirty="0"/>
              <a:t>DNS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569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37128-1224-4190-9327-F92DF1BD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1FDDE-D8F5-49EE-A634-6A644C725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878657"/>
            <a:ext cx="5431971" cy="4874400"/>
          </a:xfrm>
        </p:spPr>
        <p:txBody>
          <a:bodyPr/>
          <a:lstStyle/>
          <a:p>
            <a:r>
              <a:rPr lang="zh-CN" altLang="en-US" dirty="0"/>
              <a:t>弱扩展性性能和并行效率</a:t>
            </a:r>
            <a:endParaRPr lang="en-US" altLang="zh-CN" dirty="0"/>
          </a:p>
          <a:p>
            <a:pPr lvl="1"/>
            <a:r>
              <a:rPr lang="zh-CN" altLang="en-US" dirty="0"/>
              <a:t>达到理论最大性能的</a:t>
            </a:r>
            <a:r>
              <a:rPr lang="en-US" altLang="zh-CN" dirty="0">
                <a:highlight>
                  <a:srgbClr val="FFFF00"/>
                </a:highlight>
              </a:rPr>
              <a:t>77%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453C30-E49F-4A8B-A44A-B7AE1FC83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78657"/>
            <a:ext cx="5499463" cy="4874400"/>
          </a:xfrm>
        </p:spPr>
        <p:txBody>
          <a:bodyPr/>
          <a:lstStyle/>
          <a:p>
            <a:r>
              <a:rPr lang="zh-CN" altLang="en-US" dirty="0"/>
              <a:t>三种强扩展性模拟</a:t>
            </a:r>
            <a:endParaRPr lang="en-US" altLang="zh-CN" dirty="0"/>
          </a:p>
          <a:p>
            <a:pPr lvl="1"/>
            <a:r>
              <a:rPr lang="en-US" altLang="zh-CN" sz="2000" dirty="0"/>
              <a:t>104e5</a:t>
            </a:r>
            <a:r>
              <a:rPr lang="zh-CN" altLang="en-US" sz="2000" dirty="0"/>
              <a:t>个核心时实现</a:t>
            </a:r>
            <a:r>
              <a:rPr lang="en-US" altLang="zh-CN" sz="2000" dirty="0">
                <a:highlight>
                  <a:srgbClr val="FFFF00"/>
                </a:highlight>
              </a:rPr>
              <a:t>71.48%</a:t>
            </a:r>
            <a:r>
              <a:rPr lang="zh-CN" altLang="en-US" sz="2000" dirty="0"/>
              <a:t>并行效率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19ABEB-8E41-46AE-B31F-2AB578BC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" y="2435730"/>
            <a:ext cx="6096000" cy="406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188A11-A39E-44A8-A094-1C322771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428" y="2155373"/>
            <a:ext cx="5728400" cy="43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125A2A2-D55D-4468-BB18-C365B7E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95"/>
            <a:ext cx="6230279" cy="35347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537128-1224-4190-9327-F92DF1BD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New-</a:t>
            </a:r>
            <a:r>
              <a:rPr lang="en-US" altLang="zh-CN" dirty="0" err="1"/>
              <a:t>SunwayLB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1FDDE-D8F5-49EE-A634-6A644C725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992280"/>
            <a:ext cx="5431971" cy="4874400"/>
          </a:xfrm>
        </p:spPr>
        <p:txBody>
          <a:bodyPr/>
          <a:lstStyle/>
          <a:p>
            <a:r>
              <a:rPr lang="zh-CN" altLang="en-US" dirty="0"/>
              <a:t>弱扩展性性能和并行效率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453C30-E49F-4A8B-A44A-B7AE1FC83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47125"/>
            <a:ext cx="5499463" cy="4874400"/>
          </a:xfrm>
        </p:spPr>
        <p:txBody>
          <a:bodyPr/>
          <a:lstStyle/>
          <a:p>
            <a:r>
              <a:rPr lang="zh-CN" altLang="en-US" dirty="0"/>
              <a:t>强扩展性</a:t>
            </a:r>
            <a:endParaRPr lang="en-US" altLang="zh-CN" dirty="0"/>
          </a:p>
          <a:p>
            <a:pPr lvl="1"/>
            <a:r>
              <a:rPr lang="zh-CN" altLang="en-US" dirty="0"/>
              <a:t>最大模拟实现</a:t>
            </a:r>
            <a:r>
              <a:rPr lang="en-US" altLang="zh-CN" dirty="0"/>
              <a:t>72.2%</a:t>
            </a:r>
            <a:r>
              <a:rPr lang="zh-CN" altLang="en-US" dirty="0"/>
              <a:t>并行效率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D83B5B-CA2C-4961-91DA-CDFDE2C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982" y="2276095"/>
            <a:ext cx="6114018" cy="3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4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0C37C-814B-4631-935D-288CAE33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-GPU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308456-7F33-4C76-A325-60136FCB7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989923"/>
            <a:ext cx="11083834" cy="5007653"/>
          </a:xfrm>
        </p:spPr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集群上扩展性结果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节点（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）扩展到</a:t>
            </a:r>
            <a:r>
              <a:rPr lang="en-US" altLang="zh-CN" dirty="0"/>
              <a:t>8</a:t>
            </a:r>
            <a:r>
              <a:rPr lang="zh-CN" altLang="en-US" dirty="0"/>
              <a:t>个节点（</a:t>
            </a:r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），实现</a:t>
            </a:r>
            <a:r>
              <a:rPr lang="en-US" altLang="zh-CN" dirty="0"/>
              <a:t>86.3%</a:t>
            </a:r>
            <a:r>
              <a:rPr lang="zh-CN" altLang="en-US" dirty="0"/>
              <a:t>强扩展性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989B3E-E4EF-4478-BB01-BAF1AF1A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07" y="2128154"/>
            <a:ext cx="8436185" cy="43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2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50788-F3A8-480B-BA39-36DC7CDF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-</a:t>
            </a:r>
            <a:r>
              <a:rPr lang="zh-CN" altLang="en-US" dirty="0"/>
              <a:t>工程实验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96284B-19CD-479C-B5E2-60C9F28D0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Suboff</a:t>
            </a:r>
            <a:r>
              <a:rPr lang="zh-CN" altLang="en-US" dirty="0"/>
              <a:t>潜艇模型仿真，捕捉湍流用于分析潜艇的阻力机动性和噪声</a:t>
            </a:r>
            <a:endParaRPr lang="en-US" altLang="zh-CN" dirty="0"/>
          </a:p>
          <a:p>
            <a:pPr lvl="1"/>
            <a:r>
              <a:rPr lang="zh-CN" altLang="en-US" dirty="0"/>
              <a:t>两代系统分别实现了</a:t>
            </a:r>
            <a:r>
              <a:rPr lang="en-US" altLang="zh-CN" dirty="0"/>
              <a:t>68.89%</a:t>
            </a:r>
            <a:r>
              <a:rPr lang="zh-CN" altLang="en-US" dirty="0"/>
              <a:t>和</a:t>
            </a:r>
            <a:r>
              <a:rPr lang="en-US" altLang="zh-CN" dirty="0"/>
              <a:t>84.6%</a:t>
            </a:r>
            <a:r>
              <a:rPr lang="zh-CN" altLang="en-US" dirty="0"/>
              <a:t>并行效率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5B9971-36CB-4FBB-BEB3-F3E79A31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7" y="2825067"/>
            <a:ext cx="6895381" cy="32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5022C51-9EE2-474F-AEF3-02D4D09F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39" y="2554069"/>
            <a:ext cx="3207944" cy="899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D15653-98F4-4115-97F9-9A88F6E9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83" y="3671486"/>
            <a:ext cx="1996462" cy="22951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ED9A5D-6269-4325-BC0F-8823789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 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7C8506-7680-4EB3-82A2-910C56FC6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83" y="1073971"/>
                <a:ext cx="11083834" cy="5007653"/>
              </a:xfrm>
            </p:spPr>
            <p:txBody>
              <a:bodyPr/>
              <a:lstStyle/>
              <a:p>
                <a:r>
                  <a:rPr lang="zh-CN" altLang="en-US" dirty="0"/>
                  <a:t>控制方程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计算流体力学是通过数值模拟的方式对控制方程求解，一般是纳维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斯托克斯（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Navier-Stokes</a:t>
                </a:r>
                <a:r>
                  <a:rPr lang="zh-CN" altLang="en-US" dirty="0"/>
                  <a:t>）方程，预测流体流动时的状态和变化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给出积分形式的</a:t>
                </a:r>
                <a:r>
                  <a:rPr lang="en-US" altLang="zh-CN" dirty="0"/>
                  <a:t>N-S</a:t>
                </a:r>
                <a:r>
                  <a:rPr lang="zh-CN" altLang="en-US" dirty="0"/>
                  <a:t>方程的动量守恒：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其中源项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，对流通量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，粘性通量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7C8506-7680-4EB3-82A2-910C56FC6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83" y="1073971"/>
                <a:ext cx="11083834" cy="5007653"/>
              </a:xfrm>
              <a:blipFill>
                <a:blip r:embed="rId5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5B51FDE-D9DB-41C6-9AD2-78690D91F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67" y="4007354"/>
            <a:ext cx="3290218" cy="18672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1271F4-CF3D-45D7-805D-048F0A521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638" y="3854108"/>
            <a:ext cx="3597796" cy="22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4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50788-F3A8-480B-BA39-36DC7CDF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SunwayLB</a:t>
            </a:r>
            <a:r>
              <a:rPr lang="en-US" altLang="zh-CN" dirty="0"/>
              <a:t>-</a:t>
            </a:r>
            <a:r>
              <a:rPr lang="zh-CN" altLang="en-US" dirty="0"/>
              <a:t>工程实验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96284B-19CD-479C-B5E2-60C9F28D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087667"/>
            <a:ext cx="11083834" cy="5007653"/>
          </a:xfrm>
        </p:spPr>
        <p:txBody>
          <a:bodyPr/>
          <a:lstStyle/>
          <a:p>
            <a:r>
              <a:rPr lang="zh-CN" altLang="en-US" dirty="0"/>
              <a:t>复杂城市地区风流模拟，了解改善湍流城市的风能利用</a:t>
            </a:r>
            <a:endParaRPr lang="en-US" altLang="zh-CN" dirty="0"/>
          </a:p>
          <a:p>
            <a:pPr lvl="1"/>
            <a:r>
              <a:rPr lang="zh-CN" altLang="en-US" dirty="0"/>
              <a:t>实现了</a:t>
            </a:r>
            <a:r>
              <a:rPr lang="en-US" altLang="zh-CN" dirty="0"/>
              <a:t>89%</a:t>
            </a:r>
            <a:r>
              <a:rPr lang="zh-CN" altLang="en-US" dirty="0"/>
              <a:t>的并行效率，超过</a:t>
            </a:r>
            <a:r>
              <a:rPr lang="en-US" altLang="zh-CN" dirty="0"/>
              <a:t>8000 GLUPS</a:t>
            </a:r>
            <a:r>
              <a:rPr lang="zh-CN" altLang="en-US" dirty="0"/>
              <a:t>的性能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1809B9-662B-4F31-8B91-716EA09B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914" y="2365335"/>
            <a:ext cx="5716172" cy="40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5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09E44-3A1C-4D25-BD86-3AFD8951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  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BFAA3-898D-4925-BA07-0902585E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设计和构建了高度可扩展的</a:t>
            </a:r>
            <a:r>
              <a:rPr lang="en-US" altLang="zh-CN" dirty="0"/>
              <a:t>LBM</a:t>
            </a:r>
            <a:r>
              <a:rPr lang="zh-CN" altLang="en-US" dirty="0"/>
              <a:t>框架 </a:t>
            </a:r>
            <a:r>
              <a:rPr lang="en-US" altLang="zh-CN" dirty="0" err="1"/>
              <a:t>SunwayLB</a:t>
            </a:r>
            <a:endParaRPr lang="en-US" altLang="zh-CN" dirty="0"/>
          </a:p>
          <a:p>
            <a:r>
              <a:rPr lang="zh-CN" altLang="en-US" dirty="0"/>
              <a:t>软硬件结合提出多种并行化策略</a:t>
            </a:r>
            <a:endParaRPr lang="en-US" altLang="zh-CN" dirty="0"/>
          </a:p>
          <a:p>
            <a:r>
              <a:rPr lang="zh-CN" altLang="en-US" dirty="0"/>
              <a:t>实现了基于</a:t>
            </a:r>
            <a:r>
              <a:rPr lang="en-US" altLang="zh-CN" dirty="0" err="1"/>
              <a:t>SunwayLB</a:t>
            </a:r>
            <a:r>
              <a:rPr lang="zh-CN" altLang="en-US" dirty="0"/>
              <a:t>的</a:t>
            </a:r>
            <a:r>
              <a:rPr lang="en-US" altLang="zh-CN" dirty="0"/>
              <a:t>GPU</a:t>
            </a:r>
            <a:r>
              <a:rPr lang="zh-CN" altLang="en-US" dirty="0"/>
              <a:t>版本并提出不同的优化技术</a:t>
            </a:r>
            <a:endParaRPr lang="en-US" altLang="zh-CN" dirty="0"/>
          </a:p>
          <a:p>
            <a:r>
              <a:rPr lang="zh-CN" altLang="en-US" dirty="0"/>
              <a:t>性能测试结果表明</a:t>
            </a:r>
            <a:r>
              <a:rPr lang="en-US" altLang="zh-CN" dirty="0" err="1"/>
              <a:t>SunwayLB</a:t>
            </a:r>
            <a:r>
              <a:rPr lang="zh-CN" altLang="en-US" dirty="0"/>
              <a:t>的优秀并行效率和内存带宽利用率</a:t>
            </a:r>
            <a:endParaRPr lang="en-US" altLang="zh-CN" dirty="0"/>
          </a:p>
          <a:p>
            <a:r>
              <a:rPr lang="zh-CN" altLang="en-US" dirty="0"/>
              <a:t>针对大规模工业应用的</a:t>
            </a:r>
            <a:r>
              <a:rPr lang="en-US" altLang="zh-CN" dirty="0"/>
              <a:t>LBM</a:t>
            </a:r>
            <a:r>
              <a:rPr lang="zh-CN" altLang="en-US" dirty="0"/>
              <a:t>的解决方案正成为现实</a:t>
            </a:r>
          </a:p>
        </p:txBody>
      </p:sp>
    </p:spTree>
    <p:extLst>
      <p:ext uri="{BB962C8B-B14F-4D97-AF65-F5344CB8AC3E}">
        <p14:creationId xmlns:p14="http://schemas.microsoft.com/office/powerpoint/2010/main" val="1730488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8D6ED5-EA41-4F60-B679-AD13B04EB4F8}"/>
              </a:ext>
            </a:extLst>
          </p:cNvPr>
          <p:cNvSpPr/>
          <p:nvPr/>
        </p:nvSpPr>
        <p:spPr>
          <a:xfrm>
            <a:off x="4270019" y="2767280"/>
            <a:ext cx="365196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5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D9A5D-6269-4325-BC0F-8823789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8506-7680-4EB3-82A2-910C56FC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08" y="1141601"/>
            <a:ext cx="11083834" cy="5007653"/>
          </a:xfrm>
        </p:spPr>
        <p:txBody>
          <a:bodyPr/>
          <a:lstStyle/>
          <a:p>
            <a:r>
              <a:rPr lang="zh-CN" altLang="en-US" dirty="0"/>
              <a:t>计算流体力学软件的工作流程</a:t>
            </a:r>
            <a:endParaRPr lang="en-US" altLang="zh-CN" dirty="0"/>
          </a:p>
          <a:p>
            <a:pPr lvl="1"/>
            <a:r>
              <a:rPr lang="zh-CN" altLang="en-US" dirty="0"/>
              <a:t>网格前处理</a:t>
            </a:r>
            <a:endParaRPr lang="en-US" altLang="zh-CN" dirty="0"/>
          </a:p>
          <a:p>
            <a:pPr lvl="2"/>
            <a:r>
              <a:rPr lang="zh-CN" altLang="en-US" dirty="0"/>
              <a:t>网格格式转化、分区、重构等</a:t>
            </a:r>
            <a:endParaRPr lang="en-US" altLang="zh-CN" dirty="0"/>
          </a:p>
          <a:p>
            <a:pPr lvl="1"/>
            <a:r>
              <a:rPr lang="zh-CN" altLang="en-US" dirty="0"/>
              <a:t>求解控制方程</a:t>
            </a:r>
            <a:endParaRPr lang="en-US" altLang="zh-CN" dirty="0"/>
          </a:p>
          <a:p>
            <a:pPr lvl="2"/>
            <a:r>
              <a:rPr lang="zh-CN" altLang="en-US" dirty="0"/>
              <a:t>空间离散模型</a:t>
            </a:r>
            <a:r>
              <a:rPr lang="en-US" altLang="zh-CN" dirty="0"/>
              <a:t>(FVM, LBM)</a:t>
            </a:r>
          </a:p>
          <a:p>
            <a:pPr lvl="2"/>
            <a:r>
              <a:rPr lang="zh-CN" altLang="en-US" dirty="0"/>
              <a:t>数值计算方法</a:t>
            </a:r>
            <a:r>
              <a:rPr lang="en-US" altLang="zh-CN" dirty="0"/>
              <a:t>(DNS, LES, RANS)</a:t>
            </a:r>
          </a:p>
          <a:p>
            <a:pPr lvl="1"/>
            <a:r>
              <a:rPr lang="zh-CN" altLang="en-US" dirty="0"/>
              <a:t>后处理</a:t>
            </a:r>
            <a:endParaRPr lang="en-US" altLang="zh-CN" dirty="0"/>
          </a:p>
          <a:p>
            <a:pPr lvl="2"/>
            <a:r>
              <a:rPr lang="zh-CN" altLang="en-US" dirty="0"/>
              <a:t>可视化处理和数据分析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8B302-FD3B-47D9-9FD2-E8EA1434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96" y="928963"/>
            <a:ext cx="3759643" cy="55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7AFC-F11E-412C-B984-04C9910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CFD</a:t>
            </a:r>
            <a:r>
              <a:rPr lang="zh-CN" altLang="en-US" dirty="0"/>
              <a:t> 数值方法与模拟模型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EE1E8-FB85-4988-A2F2-15C5A052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模拟方法</a:t>
            </a:r>
            <a:endParaRPr lang="en-US" altLang="zh-CN" dirty="0"/>
          </a:p>
          <a:p>
            <a:pPr lvl="1"/>
            <a:r>
              <a:rPr lang="en-US" altLang="zh-CN" dirty="0"/>
              <a:t>DNS</a:t>
            </a:r>
            <a:r>
              <a:rPr lang="zh-CN" altLang="en-US" dirty="0"/>
              <a:t>（</a:t>
            </a:r>
            <a:r>
              <a:rPr lang="en-US" altLang="zh-CN" dirty="0"/>
              <a:t>Direct Numerical Simulation</a:t>
            </a:r>
            <a:r>
              <a:rPr lang="zh-CN" altLang="en-US" dirty="0"/>
              <a:t>，直接数值模拟）</a:t>
            </a:r>
            <a:r>
              <a:rPr lang="en-US" altLang="zh-CN" dirty="0"/>
              <a:t>——</a:t>
            </a:r>
            <a:r>
              <a:rPr lang="zh-CN" altLang="en-US" dirty="0"/>
              <a:t>精度高，速度慢</a:t>
            </a:r>
            <a:endParaRPr lang="en-US" altLang="zh-CN" dirty="0"/>
          </a:p>
          <a:p>
            <a:pPr lvl="1"/>
            <a:r>
              <a:rPr lang="en-US" altLang="zh-CN" dirty="0"/>
              <a:t>LES</a:t>
            </a:r>
            <a:r>
              <a:rPr lang="zh-CN" altLang="en-US" dirty="0"/>
              <a:t>（</a:t>
            </a:r>
            <a:r>
              <a:rPr lang="en-US" altLang="zh-CN" dirty="0"/>
              <a:t>Large Eddy Simulation</a:t>
            </a:r>
            <a:r>
              <a:rPr lang="zh-CN" altLang="en-US" dirty="0"/>
              <a:t>，大涡模拟）</a:t>
            </a:r>
            <a:r>
              <a:rPr lang="en-US" altLang="zh-CN" dirty="0"/>
              <a:t>——</a:t>
            </a:r>
            <a:r>
              <a:rPr lang="zh-CN" altLang="en-US" dirty="0"/>
              <a:t>介于</a:t>
            </a:r>
            <a:r>
              <a:rPr lang="en-US" altLang="zh-CN" dirty="0"/>
              <a:t>DNS</a:t>
            </a:r>
            <a:r>
              <a:rPr lang="zh-CN" altLang="en-US" dirty="0"/>
              <a:t>与</a:t>
            </a:r>
            <a:r>
              <a:rPr lang="en-US" altLang="zh-CN" dirty="0"/>
              <a:t>RANS</a:t>
            </a:r>
            <a:r>
              <a:rPr lang="zh-CN" altLang="en-US" dirty="0"/>
              <a:t>之间</a:t>
            </a:r>
            <a:endParaRPr lang="en-US" altLang="zh-CN" dirty="0"/>
          </a:p>
          <a:p>
            <a:pPr lvl="1"/>
            <a:r>
              <a:rPr lang="en-US" altLang="zh-CN" sz="2200" dirty="0"/>
              <a:t>RANS</a:t>
            </a:r>
            <a:r>
              <a:rPr lang="zh-CN" altLang="en-US" sz="2200" dirty="0"/>
              <a:t>（</a:t>
            </a:r>
            <a:r>
              <a:rPr lang="en-US" altLang="zh-CN" sz="2200" dirty="0"/>
              <a:t>Reynolds-Averaged Navier-Stokes</a:t>
            </a:r>
            <a:r>
              <a:rPr lang="zh-CN" altLang="en-US" sz="2200" dirty="0"/>
              <a:t>，雷诺平均</a:t>
            </a:r>
            <a:r>
              <a:rPr lang="en-US" altLang="zh-CN" sz="2200" dirty="0"/>
              <a:t>NS</a:t>
            </a:r>
            <a:r>
              <a:rPr lang="zh-CN" altLang="en-US" sz="2200" dirty="0"/>
              <a:t>方程）精度较低</a:t>
            </a:r>
            <a:r>
              <a:rPr lang="en-US" altLang="zh-CN" sz="2200" dirty="0"/>
              <a:t>,</a:t>
            </a:r>
            <a:r>
              <a:rPr lang="zh-CN" altLang="en-US" sz="2200" dirty="0"/>
              <a:t>速度块</a:t>
            </a:r>
            <a:endParaRPr lang="en-US" altLang="zh-CN" sz="2200" dirty="0"/>
          </a:p>
          <a:p>
            <a:r>
              <a:rPr lang="zh-CN" altLang="en-US" dirty="0"/>
              <a:t>空间离散方法</a:t>
            </a:r>
            <a:endParaRPr lang="en-US" altLang="zh-CN" dirty="0"/>
          </a:p>
          <a:p>
            <a:pPr lvl="1"/>
            <a:r>
              <a:rPr lang="en-US" altLang="zh-CN" dirty="0"/>
              <a:t>FVM</a:t>
            </a:r>
            <a:r>
              <a:rPr lang="zh-CN" altLang="en-US" dirty="0"/>
              <a:t>（</a:t>
            </a:r>
            <a:r>
              <a:rPr lang="en-US" altLang="zh-CN" dirty="0"/>
              <a:t>Finite Volume Method</a:t>
            </a:r>
            <a:r>
              <a:rPr lang="zh-CN" altLang="en-US" dirty="0"/>
              <a:t>，有限体积法）</a:t>
            </a:r>
            <a:r>
              <a:rPr lang="en-US" altLang="zh-CN" dirty="0"/>
              <a:t>——</a:t>
            </a:r>
            <a:r>
              <a:rPr lang="zh-CN" altLang="en-US" dirty="0"/>
              <a:t>体积单元</a:t>
            </a:r>
            <a:endParaRPr lang="en-US" altLang="zh-CN" dirty="0"/>
          </a:p>
          <a:p>
            <a:pPr lvl="1"/>
            <a:r>
              <a:rPr lang="en-US" altLang="zh-CN" dirty="0"/>
              <a:t>FDM</a:t>
            </a:r>
            <a:r>
              <a:rPr lang="zh-CN" altLang="en-US" dirty="0"/>
              <a:t>（</a:t>
            </a:r>
            <a:r>
              <a:rPr lang="en-US" altLang="zh-CN" dirty="0"/>
              <a:t>Finite Difference Method</a:t>
            </a:r>
            <a:r>
              <a:rPr lang="zh-CN" altLang="en-US" dirty="0"/>
              <a:t>，有限差分法）</a:t>
            </a:r>
            <a:r>
              <a:rPr lang="en-US" altLang="zh-CN" dirty="0"/>
              <a:t>——</a:t>
            </a:r>
            <a:r>
              <a:rPr lang="zh-CN" altLang="en-US" dirty="0"/>
              <a:t>网格点</a:t>
            </a:r>
            <a:endParaRPr lang="en-US" altLang="zh-CN" dirty="0"/>
          </a:p>
          <a:p>
            <a:pPr lvl="1"/>
            <a:r>
              <a:rPr lang="en-US" altLang="zh-CN" dirty="0"/>
              <a:t>FEM</a:t>
            </a:r>
            <a:r>
              <a:rPr lang="zh-CN" altLang="en-US" dirty="0"/>
              <a:t>（</a:t>
            </a:r>
            <a:r>
              <a:rPr lang="en-US" altLang="zh-CN" dirty="0"/>
              <a:t>Finite Element Method</a:t>
            </a:r>
            <a:r>
              <a:rPr lang="zh-CN" altLang="en-US" dirty="0"/>
              <a:t>，有限元法）</a:t>
            </a:r>
            <a:r>
              <a:rPr lang="en-US" altLang="zh-CN" dirty="0"/>
              <a:t>——</a:t>
            </a:r>
            <a:r>
              <a:rPr lang="zh-CN" altLang="en-US" dirty="0"/>
              <a:t>有限元元素</a:t>
            </a:r>
            <a:endParaRPr lang="en-US" altLang="zh-CN" dirty="0"/>
          </a:p>
          <a:p>
            <a:pPr lvl="1"/>
            <a:r>
              <a:rPr lang="en-US" altLang="zh-CN" dirty="0"/>
              <a:t>LBM</a:t>
            </a:r>
            <a:r>
              <a:rPr lang="zh-CN" altLang="en-US" dirty="0"/>
              <a:t>（</a:t>
            </a:r>
            <a:r>
              <a:rPr lang="en-US" altLang="zh-CN" dirty="0"/>
              <a:t>Lattice Boltzmann Method</a:t>
            </a:r>
            <a:r>
              <a:rPr lang="zh-CN" altLang="en-US" dirty="0"/>
              <a:t>，格子</a:t>
            </a:r>
            <a:r>
              <a:rPr lang="en-US" altLang="zh-CN" dirty="0"/>
              <a:t>-</a:t>
            </a:r>
            <a:r>
              <a:rPr lang="zh-CN" altLang="en-US" dirty="0"/>
              <a:t>玻尔兹曼方法）</a:t>
            </a:r>
            <a:r>
              <a:rPr lang="en-US" altLang="zh-CN" dirty="0"/>
              <a:t>——</a:t>
            </a:r>
            <a:r>
              <a:rPr lang="zh-CN" altLang="en-US" dirty="0"/>
              <a:t>微观粒子</a:t>
            </a:r>
            <a:br>
              <a:rPr lang="en-US" altLang="zh-CN" dirty="0"/>
            </a:b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24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7AFC-F11E-412C-B984-04C9910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CFD</a:t>
            </a:r>
            <a:r>
              <a:rPr lang="zh-CN" altLang="en-US" dirty="0"/>
              <a:t> 数值方法与模拟模型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EE1E8-FB85-4988-A2F2-15C5A052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LBM—</a:t>
            </a:r>
            <a:r>
              <a:rPr lang="zh-CN" altLang="en-US" dirty="0"/>
              <a:t>格子</a:t>
            </a:r>
            <a:r>
              <a:rPr lang="en-US" altLang="zh-CN" dirty="0"/>
              <a:t>-</a:t>
            </a:r>
            <a:r>
              <a:rPr lang="zh-CN" altLang="en-US" dirty="0"/>
              <a:t>玻尔兹曼方法概述</a:t>
            </a:r>
            <a:endParaRPr lang="en-US" altLang="zh-CN" dirty="0"/>
          </a:p>
          <a:p>
            <a:pPr lvl="1"/>
            <a:r>
              <a:rPr lang="zh-CN" altLang="en-US" sz="2000" b="0" dirty="0"/>
              <a:t>格子</a:t>
            </a:r>
            <a:r>
              <a:rPr lang="en-US" altLang="zh-CN" sz="2000" b="0" dirty="0"/>
              <a:t>-</a:t>
            </a:r>
            <a:r>
              <a:rPr lang="zh-CN" altLang="en-US" sz="2000" b="0" dirty="0"/>
              <a:t>玻尔兹曼方法基于玻尔兹曼方程，通过粒子的</a:t>
            </a:r>
            <a:r>
              <a:rPr lang="zh-CN" altLang="en-US" sz="2000" b="0" dirty="0">
                <a:highlight>
                  <a:srgbClr val="FFFF00"/>
                </a:highlight>
              </a:rPr>
              <a:t>碰撞</a:t>
            </a:r>
            <a:r>
              <a:rPr lang="en-US" altLang="zh-CN" sz="2000" b="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collide</a:t>
            </a:r>
            <a:r>
              <a:rPr lang="zh-CN" altLang="en-US" sz="2000" b="0" dirty="0"/>
              <a:t>与</a:t>
            </a:r>
            <a:r>
              <a:rPr lang="zh-CN" altLang="en-US" sz="2000" b="0" dirty="0">
                <a:highlight>
                  <a:srgbClr val="FFFF00"/>
                </a:highlight>
              </a:rPr>
              <a:t>传播</a:t>
            </a:r>
            <a:r>
              <a:rPr lang="en-US" altLang="zh-CN" sz="2000" b="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zh-CN" altLang="en-US" sz="2000" b="0" dirty="0"/>
              <a:t>来描述粒子的演化过程；流体被分割为一个个规则的格子</a:t>
            </a:r>
            <a:r>
              <a:rPr lang="en-US" altLang="zh-CN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</a:t>
            </a:r>
            <a:r>
              <a:rPr lang="zh-CN" altLang="en-US" sz="2000" b="0" dirty="0"/>
              <a:t>，流体的运动被视为格子点上的流体粒子群的运动，以速度分布函数 </a:t>
            </a:r>
            <a:r>
              <a:rPr lang="en-US" altLang="zh-CN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zh-CN" altLang="en-US" sz="2000" b="0" dirty="0"/>
              <a:t>为基本变量，方程可写为：</a:t>
            </a:r>
            <a:endParaRPr lang="en-US" altLang="zh-CN" sz="2000" b="0" dirty="0"/>
          </a:p>
          <a:p>
            <a:pPr lvl="1"/>
            <a:endParaRPr lang="en-US" altLang="zh-CN" sz="2000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D68A15-173E-4DDA-BA58-855CFBE8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01" y="3188805"/>
            <a:ext cx="2544099" cy="873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00A29D-8934-4769-8CAC-64E30547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11" y="4296958"/>
            <a:ext cx="4953481" cy="13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556B7DA-1D0C-45CE-8C79-7A5F973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45" y="4449880"/>
            <a:ext cx="4466970" cy="14306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4F7AFC-F11E-412C-B984-04C9910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CFD</a:t>
            </a:r>
            <a:r>
              <a:rPr lang="zh-CN" altLang="en-US" dirty="0"/>
              <a:t> 数值方法与模拟模型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EE1E8-FB85-4988-A2F2-15C5A052C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格子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玻尔兹曼方法 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碰撞模型</a:t>
                </a:r>
                <a:endParaRPr lang="en-US" altLang="zh-CN" dirty="0">
                  <a:highlight>
                    <a:srgbClr val="FFFF00"/>
                  </a:highlight>
                </a:endParaRPr>
              </a:p>
              <a:p>
                <a:pPr lvl="1"/>
                <a:r>
                  <a:rPr lang="zh-CN" altLang="en-US" dirty="0"/>
                  <a:t> </a:t>
                </a:r>
                <a:r>
                  <a:rPr lang="en-US" altLang="zh-CN" dirty="0"/>
                  <a:t>LBGK (Lattice Bhatnagar-Gross-</a:t>
                </a:r>
                <a:r>
                  <a:rPr lang="en-US" altLang="zh-CN" dirty="0" err="1"/>
                  <a:t>Krook</a:t>
                </a:r>
                <a:r>
                  <a:rPr lang="en-US" altLang="zh-CN" dirty="0"/>
                  <a:t> )</a:t>
                </a:r>
              </a:p>
              <a:p>
                <a:pPr lvl="2"/>
                <a:r>
                  <a:rPr lang="zh-CN" altLang="en-US" dirty="0"/>
                  <a:t>用于简化碰撞项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，在晶格上模拟离散的速度分布函数，通过碰撞算子模拟流体粒子的碰撞过程</a:t>
                </a:r>
                <a:endParaRPr lang="en-US" altLang="zh-CN" dirty="0"/>
              </a:p>
              <a:p>
                <a:pPr marL="914400" lvl="2" indent="0">
                  <a:buNone/>
                </a:pP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sz="1800" dirty="0"/>
                  <a:t>速度分布函数在一个时间步长中发生了变化 </a:t>
                </a:r>
                <a:r>
                  <a:rPr lang="el-GR" altLang="zh-CN" sz="1800" dirty="0"/>
                  <a:t>Ω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marL="914400" lvl="2" indent="0">
                  <a:buNone/>
                </a:pPr>
                <a:endParaRPr lang="en-US" altLang="zh-CN" sz="1800" dirty="0"/>
              </a:p>
              <a:p>
                <a:pPr marL="914400" lvl="2" indent="0">
                  <a:buNone/>
                </a:pPr>
                <a:r>
                  <a:rPr lang="zh-CN" altLang="en-US" sz="1800" dirty="0"/>
                  <a:t>碰撞模型：碰撞导致粒子的速度分布函数与平衡</a:t>
                </a:r>
                <a:endParaRPr lang="en-US" altLang="zh-CN" sz="1800" dirty="0"/>
              </a:p>
              <a:p>
                <a:pPr marL="914400" lvl="2" indent="0">
                  <a:buNone/>
                </a:pPr>
                <a:r>
                  <a:rPr lang="en-US" altLang="zh-CN" sz="1800" dirty="0"/>
                  <a:t>                </a:t>
                </a:r>
                <a:r>
                  <a:rPr lang="zh-CN" altLang="en-US" sz="1800" dirty="0"/>
                  <a:t>速度分布函数产生了差，这个差的变</a:t>
                </a:r>
                <a:endParaRPr lang="en-US" altLang="zh-CN" sz="1800" dirty="0"/>
              </a:p>
              <a:p>
                <a:pPr marL="914400" lvl="2" indent="0">
                  <a:buNone/>
                </a:pPr>
                <a:r>
                  <a:rPr lang="en-US" altLang="zh-CN" sz="1800" dirty="0"/>
                  <a:t>	   </a:t>
                </a:r>
                <a:r>
                  <a:rPr lang="zh-CN" altLang="en-US" sz="1800" dirty="0"/>
                  <a:t>化速度由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sz="1800" dirty="0"/>
                  <a:t>决定</a:t>
                </a:r>
                <a:endParaRPr lang="en-US" altLang="zh-CN" sz="18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EE1E8-FB85-4988-A2F2-15C5A052C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5" t="-122" r="-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6AC8DCE-739A-49BC-8C29-D8E35ACE7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609" r="1049"/>
          <a:stretch/>
        </p:blipFill>
        <p:spPr>
          <a:xfrm>
            <a:off x="6574301" y="3459433"/>
            <a:ext cx="4215786" cy="6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9111F1-2599-4877-A9DB-29D67120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39" y="1340681"/>
            <a:ext cx="5855242" cy="51067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4F7AFC-F11E-412C-B984-04C9910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CFD</a:t>
            </a:r>
            <a:r>
              <a:rPr lang="zh-CN" altLang="en-US" dirty="0"/>
              <a:t> 数值方法与模拟模型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EE1E8-FB85-4988-A2F2-15C5A052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047390"/>
            <a:ext cx="11083834" cy="5007653"/>
          </a:xfrm>
        </p:spPr>
        <p:txBody>
          <a:bodyPr>
            <a:normAutofit/>
          </a:bodyPr>
          <a:lstStyle/>
          <a:p>
            <a:r>
              <a:rPr lang="zh-CN" altLang="en-US" dirty="0"/>
              <a:t>离散速度模型 </a:t>
            </a:r>
            <a:r>
              <a:rPr lang="en-US" altLang="zh-CN" dirty="0" err="1"/>
              <a:t>DnQm</a:t>
            </a:r>
            <a:endParaRPr lang="en-US" altLang="zh-CN" dirty="0"/>
          </a:p>
          <a:p>
            <a:pPr lvl="1"/>
            <a:r>
              <a:rPr lang="zh-CN" altLang="en-US" dirty="0"/>
              <a:t>常用的有</a:t>
            </a:r>
            <a:r>
              <a:rPr lang="en-US" altLang="zh-CN" dirty="0"/>
              <a:t>D2Q9</a:t>
            </a:r>
          </a:p>
          <a:p>
            <a:pPr lvl="1"/>
            <a:r>
              <a:rPr lang="zh-CN" altLang="en-US" dirty="0"/>
              <a:t>三维</a:t>
            </a:r>
            <a:r>
              <a:rPr lang="en-US" altLang="zh-CN" dirty="0"/>
              <a:t>D3Q15, </a:t>
            </a:r>
            <a:r>
              <a:rPr lang="en-US" altLang="zh-CN" dirty="0">
                <a:highlight>
                  <a:srgbClr val="FFFF00"/>
                </a:highlight>
              </a:rPr>
              <a:t>D3Q19</a:t>
            </a:r>
            <a:r>
              <a:rPr lang="en-US" altLang="zh-CN" dirty="0"/>
              <a:t>, D3Q27</a:t>
            </a:r>
          </a:p>
          <a:p>
            <a:pPr lvl="1"/>
            <a:r>
              <a:rPr lang="zh-CN" altLang="en-US" dirty="0"/>
              <a:t>维度</a:t>
            </a:r>
            <a:r>
              <a:rPr lang="en-US" altLang="zh-CN" dirty="0"/>
              <a:t>D</a:t>
            </a:r>
            <a:r>
              <a:rPr lang="zh-CN" altLang="en-US" dirty="0"/>
              <a:t>与速度方向数</a:t>
            </a:r>
            <a:r>
              <a:rPr lang="en-US" altLang="zh-CN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83349614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基于高阶有限元方法的大规模流体模拟</Template>
  <TotalTime>7349</TotalTime>
  <Words>3089</Words>
  <Application>Microsoft Office PowerPoint</Application>
  <PresentationFormat>宽屏</PresentationFormat>
  <Paragraphs>302</Paragraphs>
  <Slides>42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(使用中文字体)</vt:lpstr>
      <vt:lpstr>Söhne</vt:lpstr>
      <vt:lpstr>等线</vt:lpstr>
      <vt:lpstr>等线</vt:lpstr>
      <vt:lpstr>黑体</vt:lpstr>
      <vt:lpstr>微软雅黑</vt:lpstr>
      <vt:lpstr>Arial</vt:lpstr>
      <vt:lpstr>Cambria Math</vt:lpstr>
      <vt:lpstr>Times New Roman</vt:lpstr>
      <vt:lpstr>Wingdings</vt:lpstr>
      <vt:lpstr>封面</vt:lpstr>
      <vt:lpstr>目录页</vt:lpstr>
      <vt:lpstr>封底</vt:lpstr>
      <vt:lpstr>Office 主题</vt:lpstr>
      <vt:lpstr>SunwayLB: Enabling Extreme-Scale Lattice Boltzmann Method Based Computing Fluid Dynamics Simulations on Advanced Heterogeneous Supercomputers (TPDS’23)</vt:lpstr>
      <vt:lpstr>PowerPoint 演示文稿</vt:lpstr>
      <vt:lpstr>背 景</vt:lpstr>
      <vt:lpstr>背 景</vt:lpstr>
      <vt:lpstr>背景</vt:lpstr>
      <vt:lpstr>CFD 数值方法与模拟模型</vt:lpstr>
      <vt:lpstr>CFD 数值方法与模拟模型</vt:lpstr>
      <vt:lpstr>CFD 数值方法与模拟模型</vt:lpstr>
      <vt:lpstr>CFD 数值方法与模拟模型</vt:lpstr>
      <vt:lpstr>CFD 数值方法与模拟模型</vt:lpstr>
      <vt:lpstr>Sunway</vt:lpstr>
      <vt:lpstr>Sunway 处理器</vt:lpstr>
      <vt:lpstr>Sunway 处理器</vt:lpstr>
      <vt:lpstr>SunwayLB</vt:lpstr>
      <vt:lpstr>SunwayLB</vt:lpstr>
      <vt:lpstr>SunwayLB</vt:lpstr>
      <vt:lpstr>SunwayLB</vt:lpstr>
      <vt:lpstr>SunwayLB——多级并行化方法  Ⅰ</vt:lpstr>
      <vt:lpstr>SunwayLB——多级并行化方法  Ⅰ</vt:lpstr>
      <vt:lpstr>SunwayLB——多级并行化方法  Ⅰ</vt:lpstr>
      <vt:lpstr>SunwayLB——多级并行化方法  Ⅰ</vt:lpstr>
      <vt:lpstr>SunwayLB——多级并行化方法  Ⅱ</vt:lpstr>
      <vt:lpstr>SunwayLB——多级并行化方法  Ⅱ</vt:lpstr>
      <vt:lpstr>SunwayLB——多级并行化方法  Ⅲ</vt:lpstr>
      <vt:lpstr>SunwayLB——多级并行化方法  Ⅲ</vt:lpstr>
      <vt:lpstr>SunwayLB——多级并行化方法  Ⅳ</vt:lpstr>
      <vt:lpstr> SunwayLB</vt:lpstr>
      <vt:lpstr> SunwayLB</vt:lpstr>
      <vt:lpstr>New SunwayLB</vt:lpstr>
      <vt:lpstr>New SunwayLB</vt:lpstr>
      <vt:lpstr>New SunwayLB</vt:lpstr>
      <vt:lpstr>SunwayLB—GPU集群优化技术 </vt:lpstr>
      <vt:lpstr>SunwayLB—GPU集群优化技术 </vt:lpstr>
      <vt:lpstr>SunwayLB—GPU集群优化技术 </vt:lpstr>
      <vt:lpstr>SunwayLB</vt:lpstr>
      <vt:lpstr>SunwayLB</vt:lpstr>
      <vt:lpstr>New-SunwayLB</vt:lpstr>
      <vt:lpstr>SunwayLB-GPU</vt:lpstr>
      <vt:lpstr>SunwayLB-工程实验</vt:lpstr>
      <vt:lpstr>SunwayLB-工程实验</vt:lpstr>
      <vt:lpstr>总  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多重网格法</dc:title>
  <dc:creator>Wenyuan Liang</dc:creator>
  <cp:lastModifiedBy>Wenyuan Liang</cp:lastModifiedBy>
  <cp:revision>196</cp:revision>
  <dcterms:created xsi:type="dcterms:W3CDTF">2023-12-19T06:14:41Z</dcterms:created>
  <dcterms:modified xsi:type="dcterms:W3CDTF">2024-04-17T11:14:11Z</dcterms:modified>
</cp:coreProperties>
</file>